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686800" y="0"/>
            <a:ext cx="457200" cy="4577080"/>
          </a:xfrm>
          <a:custGeom>
            <a:avLst/>
            <a:gdLst/>
            <a:ahLst/>
            <a:cxnLst/>
            <a:rect l="l" t="t" r="r" b="b"/>
            <a:pathLst>
              <a:path w="457200" h="4577080">
                <a:moveTo>
                  <a:pt x="457199" y="4576762"/>
                </a:moveTo>
                <a:lnTo>
                  <a:pt x="0" y="4576762"/>
                </a:lnTo>
                <a:lnTo>
                  <a:pt x="0" y="0"/>
                </a:lnTo>
                <a:lnTo>
                  <a:pt x="457199" y="0"/>
                </a:lnTo>
                <a:lnTo>
                  <a:pt x="457199" y="4576762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8686800" y="0"/>
            <a:ext cx="457200" cy="4577080"/>
          </a:xfrm>
          <a:custGeom>
            <a:avLst/>
            <a:gdLst/>
            <a:ahLst/>
            <a:cxnLst/>
            <a:rect l="l" t="t" r="r" b="b"/>
            <a:pathLst>
              <a:path w="457200" h="4577080">
                <a:moveTo>
                  <a:pt x="0" y="0"/>
                </a:moveTo>
                <a:lnTo>
                  <a:pt x="457199" y="0"/>
                </a:lnTo>
                <a:lnTo>
                  <a:pt x="457199" y="4576762"/>
                </a:lnTo>
                <a:lnTo>
                  <a:pt x="0" y="4576762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1F497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8686800" y="4576762"/>
            <a:ext cx="457200" cy="2281555"/>
          </a:xfrm>
          <a:custGeom>
            <a:avLst/>
            <a:gdLst/>
            <a:ahLst/>
            <a:cxnLst/>
            <a:rect l="l" t="t" r="r" b="b"/>
            <a:pathLst>
              <a:path w="457200" h="2281554">
                <a:moveTo>
                  <a:pt x="457199" y="2281240"/>
                </a:moveTo>
                <a:lnTo>
                  <a:pt x="0" y="2281240"/>
                </a:lnTo>
                <a:lnTo>
                  <a:pt x="0" y="0"/>
                </a:lnTo>
                <a:lnTo>
                  <a:pt x="457199" y="0"/>
                </a:lnTo>
                <a:lnTo>
                  <a:pt x="457199" y="2281240"/>
                </a:lnTo>
                <a:close/>
              </a:path>
            </a:pathLst>
          </a:custGeom>
          <a:solidFill>
            <a:srgbClr val="FFFA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8686800" y="4576762"/>
            <a:ext cx="457200" cy="2281555"/>
          </a:xfrm>
          <a:custGeom>
            <a:avLst/>
            <a:gdLst/>
            <a:ahLst/>
            <a:cxnLst/>
            <a:rect l="l" t="t" r="r" b="b"/>
            <a:pathLst>
              <a:path w="457200" h="2281554">
                <a:moveTo>
                  <a:pt x="0" y="0"/>
                </a:moveTo>
                <a:lnTo>
                  <a:pt x="457199" y="0"/>
                </a:lnTo>
                <a:lnTo>
                  <a:pt x="457199" y="2281240"/>
                </a:lnTo>
                <a:lnTo>
                  <a:pt x="0" y="2281240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FFFA0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5238" y="100013"/>
            <a:ext cx="782639" cy="98742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12877" y="3021838"/>
            <a:ext cx="4350384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8686800" y="0"/>
            <a:ext cx="457200" cy="4577080"/>
          </a:xfrm>
          <a:custGeom>
            <a:avLst/>
            <a:gdLst/>
            <a:ahLst/>
            <a:cxnLst/>
            <a:rect l="l" t="t" r="r" b="b"/>
            <a:pathLst>
              <a:path w="457200" h="4577080">
                <a:moveTo>
                  <a:pt x="457199" y="4576762"/>
                </a:moveTo>
                <a:lnTo>
                  <a:pt x="0" y="4576762"/>
                </a:lnTo>
                <a:lnTo>
                  <a:pt x="0" y="0"/>
                </a:lnTo>
                <a:lnTo>
                  <a:pt x="457199" y="0"/>
                </a:lnTo>
                <a:lnTo>
                  <a:pt x="457199" y="4576762"/>
                </a:lnTo>
                <a:close/>
              </a:path>
            </a:pathLst>
          </a:custGeom>
          <a:solidFill>
            <a:srgbClr val="1F497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8686800" y="0"/>
            <a:ext cx="457200" cy="4577080"/>
          </a:xfrm>
          <a:custGeom>
            <a:avLst/>
            <a:gdLst/>
            <a:ahLst/>
            <a:cxnLst/>
            <a:rect l="l" t="t" r="r" b="b"/>
            <a:pathLst>
              <a:path w="457200" h="4577080">
                <a:moveTo>
                  <a:pt x="0" y="0"/>
                </a:moveTo>
                <a:lnTo>
                  <a:pt x="457199" y="0"/>
                </a:lnTo>
                <a:lnTo>
                  <a:pt x="457199" y="4576762"/>
                </a:lnTo>
                <a:lnTo>
                  <a:pt x="0" y="4576762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1F497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8686800" y="4576762"/>
            <a:ext cx="457200" cy="2281555"/>
          </a:xfrm>
          <a:custGeom>
            <a:avLst/>
            <a:gdLst/>
            <a:ahLst/>
            <a:cxnLst/>
            <a:rect l="l" t="t" r="r" b="b"/>
            <a:pathLst>
              <a:path w="457200" h="2281554">
                <a:moveTo>
                  <a:pt x="0" y="0"/>
                </a:moveTo>
                <a:lnTo>
                  <a:pt x="457199" y="0"/>
                </a:lnTo>
                <a:lnTo>
                  <a:pt x="457199" y="2281240"/>
                </a:lnTo>
                <a:lnTo>
                  <a:pt x="0" y="2281240"/>
                </a:lnTo>
                <a:lnTo>
                  <a:pt x="0" y="0"/>
                </a:lnTo>
                <a:close/>
              </a:path>
            </a:pathLst>
          </a:custGeom>
          <a:ln w="25399">
            <a:solidFill>
              <a:srgbClr val="E46C0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65030" y="120899"/>
            <a:ext cx="6018351" cy="1320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73433" y="3172673"/>
            <a:ext cx="5624830" cy="33585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456117" y="6427063"/>
            <a:ext cx="243652" cy="2171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4.jpg"/><Relationship Id="rId3" Type="http://schemas.openxmlformats.org/officeDocument/2006/relationships/image" Target="../media/image2.jp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jpg"/><Relationship Id="rId3" Type="http://schemas.openxmlformats.org/officeDocument/2006/relationships/image" Target="../media/image2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Relationship Id="rId3" Type="http://schemas.openxmlformats.org/officeDocument/2006/relationships/image" Target="../media/image2.jp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jpg"/><Relationship Id="rId7" Type="http://schemas.openxmlformats.org/officeDocument/2006/relationships/image" Target="../media/image8.png"/><Relationship Id="rId8" Type="http://schemas.openxmlformats.org/officeDocument/2006/relationships/image" Target="../media/image9.png"/><Relationship Id="rId9" Type="http://schemas.openxmlformats.org/officeDocument/2006/relationships/image" Target="../media/image10.png"/><Relationship Id="rId10" Type="http://schemas.openxmlformats.org/officeDocument/2006/relationships/image" Target="../media/image11.png"/><Relationship Id="rId11" Type="http://schemas.openxmlformats.org/officeDocument/2006/relationships/image" Target="../media/image12.png"/><Relationship Id="rId12" Type="http://schemas.openxmlformats.org/officeDocument/2006/relationships/image" Target="../media/image13.png"/><Relationship Id="rId13" Type="http://schemas.openxmlformats.org/officeDocument/2006/relationships/image" Target="../media/image2.jpg"/><Relationship Id="rId14" Type="http://schemas.openxmlformats.org/officeDocument/2006/relationships/image" Target="../media/image14.png"/><Relationship Id="rId15" Type="http://schemas.openxmlformats.org/officeDocument/2006/relationships/image" Target="../media/image15.jpg"/><Relationship Id="rId16" Type="http://schemas.openxmlformats.org/officeDocument/2006/relationships/image" Target="../media/image16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image" Target="../media/image2.jpg"/><Relationship Id="rId9" Type="http://schemas.openxmlformats.org/officeDocument/2006/relationships/image" Target="../media/image34.png"/><Relationship Id="rId10" Type="http://schemas.openxmlformats.org/officeDocument/2006/relationships/image" Target="../media/image35.png"/><Relationship Id="rId11" Type="http://schemas.openxmlformats.org/officeDocument/2006/relationships/image" Target="../media/image36.png"/><Relationship Id="rId12" Type="http://schemas.openxmlformats.org/officeDocument/2006/relationships/image" Target="../media/image37.png"/><Relationship Id="rId13" Type="http://schemas.openxmlformats.org/officeDocument/2006/relationships/image" Target="../media/image38.png"/><Relationship Id="rId14" Type="http://schemas.openxmlformats.org/officeDocument/2006/relationships/image" Target="../media/image39.png"/><Relationship Id="rId15" Type="http://schemas.openxmlformats.org/officeDocument/2006/relationships/image" Target="../media/image40.png"/><Relationship Id="rId16" Type="http://schemas.openxmlformats.org/officeDocument/2006/relationships/image" Target="../media/image41.png"/><Relationship Id="rId17" Type="http://schemas.openxmlformats.org/officeDocument/2006/relationships/image" Target="../media/image42.png"/><Relationship Id="rId18" Type="http://schemas.openxmlformats.org/officeDocument/2006/relationships/image" Target="../media/image4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>
                <a:latin typeface="Calibri"/>
                <a:cs typeface="Calibri"/>
              </a:rPr>
              <a:t>Writing</a:t>
            </a:r>
            <a:r>
              <a:rPr dirty="0" sz="4400" spc="-150">
                <a:latin typeface="Calibri"/>
                <a:cs typeface="Calibri"/>
              </a:rPr>
              <a:t> </a:t>
            </a:r>
            <a:r>
              <a:rPr dirty="0" sz="4400" spc="-10">
                <a:latin typeface="Calibri"/>
                <a:cs typeface="Calibri"/>
              </a:rPr>
              <a:t>Resolution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5528754" y="5503125"/>
            <a:ext cx="313055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solidFill>
                  <a:srgbClr val="1F497D"/>
                </a:solidFill>
                <a:latin typeface="Calibri"/>
                <a:cs typeface="Calibri"/>
              </a:rPr>
              <a:t>European</a:t>
            </a:r>
            <a:r>
              <a:rPr dirty="0" sz="2800" spc="-70" b="1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dirty="0" sz="2800" spc="-10" b="1">
                <a:solidFill>
                  <a:srgbClr val="1F497D"/>
                </a:solidFill>
                <a:latin typeface="Calibri"/>
                <a:cs typeface="Calibri"/>
              </a:rPr>
              <a:t>Parliament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3700" y="287043"/>
            <a:ext cx="1155699" cy="659654"/>
          </a:xfrm>
          <a:prstGeom prst="rect">
            <a:avLst/>
          </a:prstGeom>
        </p:spPr>
      </p:pic>
      <p:sp>
        <p:nvSpPr>
          <p:cNvPr id="5" name="object 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43817" y="2211768"/>
            <a:ext cx="8286115" cy="3743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33679" marR="5080" indent="-22161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33679" algn="l"/>
              </a:tabLst>
            </a:pPr>
            <a:r>
              <a:rPr dirty="0" sz="1800">
                <a:latin typeface="Verdana"/>
                <a:cs typeface="Verdana"/>
              </a:rPr>
              <a:t>They</a:t>
            </a:r>
            <a:r>
              <a:rPr dirty="0" sz="1800" spc="3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represent</a:t>
            </a:r>
            <a:r>
              <a:rPr dirty="0" sz="1800" spc="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50"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operative</a:t>
            </a:r>
            <a:r>
              <a:rPr dirty="0" sz="1800" spc="4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and</a:t>
            </a:r>
            <a:r>
              <a:rPr dirty="0" sz="1800" spc="3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enacting</a:t>
            </a:r>
            <a:r>
              <a:rPr dirty="0" sz="1800" spc="5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part</a:t>
            </a:r>
            <a:r>
              <a:rPr dirty="0" sz="1800" spc="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of</a:t>
            </a:r>
            <a:r>
              <a:rPr dirty="0" sz="1800" spc="3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3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conclusions </a:t>
            </a:r>
            <a:r>
              <a:rPr dirty="0" sz="1800">
                <a:latin typeface="Verdana"/>
                <a:cs typeface="Verdana"/>
              </a:rPr>
              <a:t>since</a:t>
            </a:r>
            <a:r>
              <a:rPr dirty="0" sz="1800" spc="13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they</a:t>
            </a:r>
            <a:r>
              <a:rPr dirty="0" sz="1800" spc="13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contain</a:t>
            </a:r>
            <a:r>
              <a:rPr dirty="0" sz="1800" spc="13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ideas,</a:t>
            </a:r>
            <a:r>
              <a:rPr dirty="0" sz="1800" spc="13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programs,</a:t>
            </a:r>
            <a:r>
              <a:rPr dirty="0" sz="1800" spc="13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and</a:t>
            </a:r>
            <a:r>
              <a:rPr dirty="0" sz="1800" spc="13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new</a:t>
            </a:r>
            <a:r>
              <a:rPr dirty="0" sz="1800" spc="185">
                <a:latin typeface="Verdana"/>
                <a:cs typeface="Verdana"/>
              </a:rPr>
              <a:t> </a:t>
            </a:r>
            <a:r>
              <a:rPr dirty="0" u="heavy" sz="180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strategies</a:t>
            </a:r>
            <a:r>
              <a:rPr dirty="0" u="heavy" sz="1800" spc="13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180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to</a:t>
            </a:r>
            <a:r>
              <a:rPr dirty="0" u="heavy" sz="1800" spc="13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180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solve</a:t>
            </a:r>
            <a:r>
              <a:rPr dirty="0" u="heavy" sz="1800" spc="13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1800" spc="-2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the</a:t>
            </a:r>
            <a:r>
              <a:rPr dirty="0" sz="1800" spc="-25">
                <a:latin typeface="Verdana"/>
                <a:cs typeface="Verdana"/>
              </a:rPr>
              <a:t> </a:t>
            </a:r>
            <a:r>
              <a:rPr dirty="0" u="heavy" sz="180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problem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of</a:t>
            </a:r>
            <a:r>
              <a:rPr dirty="0" sz="1800" spc="-5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topic</a:t>
            </a:r>
            <a:r>
              <a:rPr dirty="0" sz="1800" spc="-5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under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discussion.</a:t>
            </a:r>
            <a:r>
              <a:rPr dirty="0" sz="1800" spc="-5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They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recommend</a:t>
            </a:r>
            <a:r>
              <a:rPr dirty="0" sz="1800" spc="-5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 spc="-25">
                <a:latin typeface="Verdana"/>
                <a:cs typeface="Verdana"/>
              </a:rPr>
              <a:t>EU </a:t>
            </a:r>
            <a:r>
              <a:rPr dirty="0" sz="1800" spc="-10">
                <a:latin typeface="Verdana"/>
                <a:cs typeface="Verdana"/>
              </a:rPr>
              <a:t>institutional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setting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take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particular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actions.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50"/>
              </a:spcBef>
              <a:buFont typeface="Arial MT"/>
              <a:buChar char="•"/>
            </a:pPr>
            <a:endParaRPr sz="1800">
              <a:latin typeface="Verdana"/>
              <a:cs typeface="Verdana"/>
            </a:endParaRPr>
          </a:p>
          <a:p>
            <a:pPr algn="just" marL="233679" marR="8255" indent="-221615">
              <a:lnSpc>
                <a:spcPct val="100000"/>
              </a:lnSpc>
              <a:buFont typeface="Arial MT"/>
              <a:buChar char="•"/>
              <a:tabLst>
                <a:tab pos="233679" algn="l"/>
              </a:tabLst>
            </a:pPr>
            <a:r>
              <a:rPr dirty="0" sz="1800">
                <a:latin typeface="Verdana"/>
                <a:cs typeface="Verdana"/>
              </a:rPr>
              <a:t>Each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clause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must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contain</a:t>
            </a:r>
            <a:r>
              <a:rPr dirty="0" sz="1800" spc="290"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one</a:t>
            </a:r>
            <a:r>
              <a:rPr dirty="0" sz="1800" spc="26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single</a:t>
            </a:r>
            <a:r>
              <a:rPr dirty="0" sz="1800" spc="254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solution</a:t>
            </a:r>
            <a:r>
              <a:rPr dirty="0" sz="1800" spc="27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that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should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not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 spc="-25">
                <a:latin typeface="Verdana"/>
                <a:cs typeface="Verdana"/>
              </a:rPr>
              <a:t>be </a:t>
            </a:r>
            <a:r>
              <a:rPr dirty="0" sz="1800">
                <a:latin typeface="Verdana"/>
                <a:cs typeface="Verdana"/>
              </a:rPr>
              <a:t>repeated</a:t>
            </a:r>
            <a:r>
              <a:rPr dirty="0" sz="1800" spc="12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in</a:t>
            </a:r>
            <a:r>
              <a:rPr dirty="0" sz="1800" spc="12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following</a:t>
            </a:r>
            <a:r>
              <a:rPr dirty="0" sz="1800" spc="12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clauses.</a:t>
            </a:r>
            <a:r>
              <a:rPr dirty="0" sz="1800" spc="12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If</a:t>
            </a:r>
            <a:r>
              <a:rPr dirty="0" sz="1800" spc="12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there</a:t>
            </a:r>
            <a:r>
              <a:rPr dirty="0" sz="1800" spc="12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are</a:t>
            </a:r>
            <a:r>
              <a:rPr dirty="0" sz="1800" spc="12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more</a:t>
            </a:r>
            <a:r>
              <a:rPr dirty="0" sz="1800" spc="12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solutions</a:t>
            </a:r>
            <a:r>
              <a:rPr dirty="0" sz="1800" spc="12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connected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one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another,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they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must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be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written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in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</a:t>
            </a:r>
            <a:r>
              <a:rPr dirty="0" sz="1800" spc="5">
                <a:latin typeface="Verdana"/>
                <a:cs typeface="Verdana"/>
              </a:rPr>
              <a:t> </a:t>
            </a:r>
            <a:r>
              <a:rPr dirty="0" u="heavy" sz="180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logical</a:t>
            </a:r>
            <a:r>
              <a:rPr dirty="0" u="heavy" sz="1800" spc="-45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1800" spc="-1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order</a:t>
            </a:r>
            <a:r>
              <a:rPr dirty="0" sz="1800" spc="-1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650"/>
              </a:spcBef>
              <a:buFont typeface="Arial MT"/>
              <a:buChar char="•"/>
            </a:pPr>
            <a:endParaRPr sz="1800">
              <a:latin typeface="Verdana"/>
              <a:cs typeface="Verdana"/>
            </a:endParaRPr>
          </a:p>
          <a:p>
            <a:pPr algn="just" marL="233679" marR="8255" indent="-22161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33679" algn="l"/>
              </a:tabLst>
            </a:pPr>
            <a:r>
              <a:rPr dirty="0" sz="1800">
                <a:latin typeface="Verdana"/>
                <a:cs typeface="Verdana"/>
              </a:rPr>
              <a:t>These</a:t>
            </a:r>
            <a:r>
              <a:rPr dirty="0" sz="1800" spc="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clauses</a:t>
            </a:r>
            <a:r>
              <a:rPr dirty="0" sz="1800" spc="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must</a:t>
            </a:r>
            <a:r>
              <a:rPr dirty="0" sz="1800" spc="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analyse</a:t>
            </a:r>
            <a:r>
              <a:rPr dirty="0" sz="1800" spc="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important</a:t>
            </a:r>
            <a:r>
              <a:rPr dirty="0" sz="1800" spc="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aspects</a:t>
            </a:r>
            <a:r>
              <a:rPr dirty="0" sz="1800" spc="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of</a:t>
            </a:r>
            <a:r>
              <a:rPr dirty="0" sz="1800" spc="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50">
                <a:latin typeface="Verdana"/>
                <a:cs typeface="Verdana"/>
              </a:rPr>
              <a:t>  </a:t>
            </a:r>
            <a:r>
              <a:rPr dirty="0" sz="1800" spc="-10">
                <a:latin typeface="Verdana"/>
                <a:cs typeface="Verdana"/>
              </a:rPr>
              <a:t>proposed </a:t>
            </a:r>
            <a:r>
              <a:rPr dirty="0" sz="1800">
                <a:latin typeface="Verdana"/>
                <a:cs typeface="Verdana"/>
              </a:rPr>
              <a:t>solutions,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such</a:t>
            </a:r>
            <a:r>
              <a:rPr dirty="0" sz="1800" spc="-4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as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raising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funds,</a:t>
            </a:r>
            <a:r>
              <a:rPr dirty="0" sz="1800" spc="-4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facilities,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staff,</a:t>
            </a:r>
            <a:r>
              <a:rPr dirty="0" sz="1800" spc="-4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and</a:t>
            </a:r>
            <a:r>
              <a:rPr dirty="0" sz="1800" spc="-5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whatever</a:t>
            </a:r>
            <a:r>
              <a:rPr dirty="0" sz="1800" spc="-45">
                <a:latin typeface="Verdana"/>
                <a:cs typeface="Verdana"/>
              </a:rPr>
              <a:t>  </a:t>
            </a:r>
            <a:r>
              <a:rPr dirty="0" sz="1800" spc="-25">
                <a:latin typeface="Verdana"/>
                <a:cs typeface="Verdana"/>
              </a:rPr>
              <a:t>is </a:t>
            </a:r>
            <a:r>
              <a:rPr dirty="0" sz="1800">
                <a:latin typeface="Verdana"/>
                <a:cs typeface="Verdana"/>
              </a:rPr>
              <a:t>necessary</a:t>
            </a:r>
            <a:r>
              <a:rPr dirty="0" sz="1800" spc="-55"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to</a:t>
            </a:r>
            <a:r>
              <a:rPr dirty="0" sz="1800" spc="-6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give</a:t>
            </a:r>
            <a:r>
              <a:rPr dirty="0" sz="1800" spc="-6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coherence</a:t>
            </a:r>
            <a:r>
              <a:rPr dirty="0" sz="1800" spc="-6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and</a:t>
            </a:r>
            <a:r>
              <a:rPr dirty="0" sz="1800" spc="-6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strength</a:t>
            </a:r>
            <a:r>
              <a:rPr dirty="0" sz="1800" spc="-4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-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-70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proposal.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01740" rIns="0" bIns="0" rtlCol="0" vert="horz">
            <a:spAutoFit/>
          </a:bodyPr>
          <a:lstStyle/>
          <a:p>
            <a:pPr marL="1670050">
              <a:lnSpc>
                <a:spcPct val="100000"/>
              </a:lnSpc>
              <a:spcBef>
                <a:spcPts val="100"/>
              </a:spcBef>
            </a:pPr>
            <a:r>
              <a:rPr dirty="0" sz="2700"/>
              <a:t>Operative</a:t>
            </a:r>
            <a:r>
              <a:rPr dirty="0" sz="2700" spc="-45"/>
              <a:t> </a:t>
            </a:r>
            <a:r>
              <a:rPr dirty="0" sz="2700" spc="-10"/>
              <a:t>Clauses</a:t>
            </a:r>
            <a:endParaRPr sz="2700"/>
          </a:p>
        </p:txBody>
      </p:sp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43817" y="2122869"/>
            <a:ext cx="828040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4465" marR="5080" indent="-1524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65735" algn="l"/>
              </a:tabLst>
            </a:pPr>
            <a:r>
              <a:rPr dirty="0" sz="1800">
                <a:latin typeface="Verdana"/>
                <a:cs typeface="Verdana"/>
              </a:rPr>
              <a:t>Since</a:t>
            </a:r>
            <a:r>
              <a:rPr dirty="0" sz="1800" spc="204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they</a:t>
            </a:r>
            <a:r>
              <a:rPr dirty="0" sz="1800" spc="2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represent</a:t>
            </a:r>
            <a:r>
              <a:rPr dirty="0" sz="1800" spc="204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2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articles</a:t>
            </a:r>
            <a:r>
              <a:rPr dirty="0" sz="1800" spc="2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of</a:t>
            </a:r>
            <a:r>
              <a:rPr dirty="0" sz="1800" spc="204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2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law,</a:t>
            </a:r>
            <a:r>
              <a:rPr dirty="0" sz="1800" spc="2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operative</a:t>
            </a:r>
            <a:r>
              <a:rPr dirty="0" sz="1800" spc="204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clauses</a:t>
            </a:r>
            <a:r>
              <a:rPr dirty="0" sz="1800" spc="210">
                <a:latin typeface="Verdana"/>
                <a:cs typeface="Verdana"/>
              </a:rPr>
              <a:t> </a:t>
            </a:r>
            <a:r>
              <a:rPr dirty="0" sz="1800" spc="-20">
                <a:latin typeface="Verdana"/>
                <a:cs typeface="Verdana"/>
              </a:rPr>
              <a:t>must </a:t>
            </a:r>
            <a:r>
              <a:rPr dirty="0" sz="1800" spc="-20">
                <a:latin typeface="Verdana"/>
                <a:cs typeface="Verdana"/>
              </a:rPr>
              <a:t>	</a:t>
            </a:r>
            <a:r>
              <a:rPr dirty="0" sz="1800">
                <a:latin typeface="Verdana"/>
                <a:cs typeface="Verdana"/>
              </a:rPr>
              <a:t>be</a:t>
            </a:r>
            <a:r>
              <a:rPr dirty="0" sz="1800" spc="-60"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497D"/>
                </a:solidFill>
                <a:latin typeface="Verdana"/>
                <a:cs typeface="Verdana"/>
              </a:rPr>
              <a:t>consecutively</a:t>
            </a:r>
            <a:r>
              <a:rPr dirty="0" sz="1800" spc="-5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1F497D"/>
                </a:solidFill>
                <a:latin typeface="Verdana"/>
                <a:cs typeface="Verdana"/>
              </a:rPr>
              <a:t>numbered</a:t>
            </a:r>
            <a:r>
              <a:rPr dirty="0" sz="1800" spc="-10">
                <a:solidFill>
                  <a:srgbClr val="1F497D"/>
                </a:solidFill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43817" y="3433509"/>
            <a:ext cx="825754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4465" marR="5080" indent="-1524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65735" algn="l"/>
                <a:tab pos="861060" algn="l"/>
                <a:tab pos="1576705" algn="l"/>
                <a:tab pos="2343785" algn="l"/>
                <a:tab pos="2966720" algn="l"/>
                <a:tab pos="3247390" algn="l"/>
                <a:tab pos="3982720" algn="l"/>
                <a:tab pos="5765165" algn="l"/>
                <a:tab pos="6321425" algn="l"/>
                <a:tab pos="7434580" algn="l"/>
                <a:tab pos="7825105" algn="l"/>
              </a:tabLst>
            </a:pPr>
            <a:r>
              <a:rPr dirty="0" sz="1800" spc="-20">
                <a:latin typeface="Verdana"/>
                <a:cs typeface="Verdana"/>
              </a:rPr>
              <a:t>They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20">
                <a:latin typeface="Verdana"/>
                <a:cs typeface="Verdana"/>
              </a:rPr>
              <a:t>must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20">
                <a:latin typeface="Verdana"/>
                <a:cs typeface="Verdana"/>
              </a:rPr>
              <a:t>begin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20">
                <a:latin typeface="Verdana"/>
                <a:cs typeface="Verdana"/>
              </a:rPr>
              <a:t>with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50">
                <a:latin typeface="Verdana"/>
                <a:cs typeface="Verdana"/>
              </a:rPr>
              <a:t>a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10" b="1">
                <a:solidFill>
                  <a:srgbClr val="1F497D"/>
                </a:solidFill>
                <a:latin typeface="Verdana"/>
                <a:cs typeface="Verdana"/>
              </a:rPr>
              <a:t>title,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	</a:t>
            </a:r>
            <a:r>
              <a:rPr dirty="0" sz="1800" spc="-10" b="1">
                <a:solidFill>
                  <a:srgbClr val="1F497D"/>
                </a:solidFill>
                <a:latin typeface="Verdana"/>
                <a:cs typeface="Verdana"/>
              </a:rPr>
              <a:t>representing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	</a:t>
            </a:r>
            <a:r>
              <a:rPr dirty="0" sz="1800" spc="-25" b="1">
                <a:solidFill>
                  <a:srgbClr val="1F497D"/>
                </a:solidFill>
                <a:latin typeface="Verdana"/>
                <a:cs typeface="Verdana"/>
              </a:rPr>
              <a:t>the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	</a:t>
            </a:r>
            <a:r>
              <a:rPr dirty="0" sz="1800" spc="-10" b="1">
                <a:solidFill>
                  <a:srgbClr val="1F497D"/>
                </a:solidFill>
                <a:latin typeface="Verdana"/>
                <a:cs typeface="Verdana"/>
              </a:rPr>
              <a:t>content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	</a:t>
            </a:r>
            <a:r>
              <a:rPr dirty="0" sz="1800" spc="-25" b="1">
                <a:solidFill>
                  <a:srgbClr val="1F497D"/>
                </a:solidFill>
                <a:latin typeface="Verdana"/>
                <a:cs typeface="Verdana"/>
              </a:rPr>
              <a:t>of</a:t>
            </a:r>
            <a:r>
              <a:rPr dirty="0" sz="1800" b="1">
                <a:solidFill>
                  <a:srgbClr val="1F497D"/>
                </a:solidFill>
                <a:latin typeface="Verdana"/>
                <a:cs typeface="Verdana"/>
              </a:rPr>
              <a:t>	</a:t>
            </a:r>
            <a:r>
              <a:rPr dirty="0" sz="1800" spc="-25" b="1">
                <a:solidFill>
                  <a:srgbClr val="1F497D"/>
                </a:solidFill>
                <a:latin typeface="Verdana"/>
                <a:cs typeface="Verdana"/>
              </a:rPr>
              <a:t>the </a:t>
            </a:r>
            <a:r>
              <a:rPr dirty="0" sz="1800" spc="-25" b="1">
                <a:solidFill>
                  <a:srgbClr val="1F497D"/>
                </a:solidFill>
                <a:latin typeface="Verdana"/>
                <a:cs typeface="Verdana"/>
              </a:rPr>
              <a:t>	</a:t>
            </a:r>
            <a:r>
              <a:rPr dirty="0" sz="1800" spc="-10" b="1">
                <a:solidFill>
                  <a:srgbClr val="1F497D"/>
                </a:solidFill>
                <a:latin typeface="Verdana"/>
                <a:cs typeface="Verdana"/>
              </a:rPr>
              <a:t>article.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243817" y="4744148"/>
            <a:ext cx="4148454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65100" indent="-1524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165100" algn="l"/>
              </a:tabLst>
            </a:pPr>
            <a:r>
              <a:rPr dirty="0" sz="1800">
                <a:latin typeface="Verdana"/>
                <a:cs typeface="Verdana"/>
              </a:rPr>
              <a:t>Each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Article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ends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with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</a:t>
            </a:r>
            <a:r>
              <a:rPr dirty="0" sz="1800" spc="-15"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full</a:t>
            </a:r>
            <a:r>
              <a:rPr dirty="0" sz="1800" spc="-5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254061"/>
                </a:solidFill>
                <a:latin typeface="Verdana"/>
                <a:cs typeface="Verdana"/>
              </a:rPr>
              <a:t>stop</a:t>
            </a:r>
            <a:r>
              <a:rPr dirty="0" sz="1800" spc="-1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6" name="object 6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682858" y="1331276"/>
            <a:ext cx="177673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0">
                <a:latin typeface="Verdana"/>
                <a:cs typeface="Verdana"/>
              </a:rPr>
              <a:t>The</a:t>
            </a:r>
            <a:r>
              <a:rPr dirty="0" sz="2000" spc="-15" b="0">
                <a:latin typeface="Verdana"/>
                <a:cs typeface="Verdana"/>
              </a:rPr>
              <a:t> </a:t>
            </a:r>
            <a:r>
              <a:rPr dirty="0" sz="2000" spc="-10" b="0">
                <a:latin typeface="Verdana"/>
                <a:cs typeface="Verdana"/>
              </a:rPr>
              <a:t>Structure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12" name="object 1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3" name="object 13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0734" y="1765746"/>
            <a:ext cx="6182531" cy="424904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12561" rIns="0" bIns="0" rtlCol="0" vert="horz">
            <a:spAutoFit/>
          </a:bodyPr>
          <a:lstStyle/>
          <a:p>
            <a:pPr algn="ctr" marL="795020">
              <a:lnSpc>
                <a:spcPts val="2780"/>
              </a:lnSpc>
              <a:spcBef>
                <a:spcPts val="100"/>
              </a:spcBef>
            </a:pPr>
            <a:r>
              <a:rPr dirty="0" sz="2500"/>
              <a:t>The</a:t>
            </a:r>
            <a:r>
              <a:rPr dirty="0" sz="2500" spc="-15"/>
              <a:t> </a:t>
            </a:r>
            <a:r>
              <a:rPr dirty="0" sz="2500" spc="-10"/>
              <a:t>Conclusions</a:t>
            </a:r>
            <a:endParaRPr sz="2500"/>
          </a:p>
          <a:p>
            <a:pPr algn="ctr" marL="795020">
              <a:lnSpc>
                <a:spcPts val="1939"/>
              </a:lnSpc>
            </a:pPr>
            <a:r>
              <a:rPr dirty="0" sz="1800"/>
              <a:t>Approval</a:t>
            </a:r>
            <a:r>
              <a:rPr dirty="0" sz="1800" spc="-135"/>
              <a:t> </a:t>
            </a:r>
            <a:r>
              <a:rPr dirty="0" sz="1800" spc="-10"/>
              <a:t>Procedure</a:t>
            </a:r>
            <a:endParaRPr sz="1800"/>
          </a:p>
        </p:txBody>
      </p:sp>
      <p:grpSp>
        <p:nvGrpSpPr>
          <p:cNvPr id="4" name="object 4" descr=""/>
          <p:cNvGrpSpPr/>
          <p:nvPr/>
        </p:nvGrpSpPr>
        <p:grpSpPr>
          <a:xfrm>
            <a:off x="8674100" y="4564062"/>
            <a:ext cx="482600" cy="2306955"/>
            <a:chOff x="8674100" y="4564062"/>
            <a:chExt cx="482600" cy="2306955"/>
          </a:xfrm>
        </p:grpSpPr>
        <p:sp>
          <p:nvSpPr>
            <p:cNvPr id="5" name="object 5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3" name="object 3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116125" y="693046"/>
            <a:ext cx="2911475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/>
              <a:t>The</a:t>
            </a:r>
            <a:r>
              <a:rPr dirty="0" sz="2500" spc="-15"/>
              <a:t> </a:t>
            </a:r>
            <a:r>
              <a:rPr dirty="0" sz="2500" spc="-10"/>
              <a:t>Conclusions</a:t>
            </a:r>
            <a:endParaRPr sz="2500"/>
          </a:p>
        </p:txBody>
      </p:sp>
      <p:sp>
        <p:nvSpPr>
          <p:cNvPr id="9" name="object 9" descr=""/>
          <p:cNvSpPr txBox="1"/>
          <p:nvPr/>
        </p:nvSpPr>
        <p:spPr>
          <a:xfrm>
            <a:off x="70073" y="914964"/>
            <a:ext cx="8435975" cy="4633595"/>
          </a:xfrm>
          <a:prstGeom prst="rect">
            <a:avLst/>
          </a:prstGeom>
        </p:spPr>
        <p:txBody>
          <a:bodyPr wrap="square" lIns="0" tIns="116205" rIns="0" bIns="0" rtlCol="0" vert="horz">
            <a:spAutoFit/>
          </a:bodyPr>
          <a:lstStyle/>
          <a:p>
            <a:pPr marL="3026410">
              <a:lnSpc>
                <a:spcPct val="100000"/>
              </a:lnSpc>
              <a:spcBef>
                <a:spcPts val="915"/>
              </a:spcBef>
            </a:pPr>
            <a:r>
              <a:rPr dirty="0" sz="1800" b="1">
                <a:latin typeface="Verdana"/>
                <a:cs typeface="Verdana"/>
              </a:rPr>
              <a:t>Important</a:t>
            </a:r>
            <a:r>
              <a:rPr dirty="0" sz="1800" spc="-150" b="1">
                <a:latin typeface="Verdana"/>
                <a:cs typeface="Verdana"/>
              </a:rPr>
              <a:t> </a:t>
            </a:r>
            <a:r>
              <a:rPr dirty="0" sz="1800" spc="-10" b="1">
                <a:latin typeface="Verdana"/>
                <a:cs typeface="Verdana"/>
              </a:rPr>
              <a:t>Information</a:t>
            </a:r>
            <a:endParaRPr sz="1800">
              <a:latin typeface="Verdana"/>
              <a:cs typeface="Verdana"/>
            </a:endParaRPr>
          </a:p>
          <a:p>
            <a:pPr marL="139065" marR="511175">
              <a:lnSpc>
                <a:spcPct val="100000"/>
              </a:lnSpc>
              <a:spcBef>
                <a:spcPts val="905"/>
              </a:spcBef>
            </a:pPr>
            <a:r>
              <a:rPr dirty="0" sz="2000">
                <a:latin typeface="Verdana"/>
                <a:cs typeface="Verdana"/>
              </a:rPr>
              <a:t>Before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starting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to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discuss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approval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of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conclusions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 spc="-20">
                <a:latin typeface="Verdana"/>
                <a:cs typeface="Verdana"/>
              </a:rPr>
              <a:t>it’s </a:t>
            </a:r>
            <a:r>
              <a:rPr dirty="0" sz="2000">
                <a:latin typeface="Verdana"/>
                <a:cs typeface="Verdana"/>
              </a:rPr>
              <a:t>important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to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remember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and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understand: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2000">
              <a:latin typeface="Verdana"/>
              <a:cs typeface="Verdana"/>
            </a:endParaRPr>
          </a:p>
          <a:p>
            <a:pPr marL="596265" marR="37465" indent="-584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96265" algn="l"/>
              </a:tabLst>
            </a:pPr>
            <a:r>
              <a:rPr dirty="0" sz="2000">
                <a:latin typeface="Verdana"/>
                <a:cs typeface="Verdana"/>
              </a:rPr>
              <a:t>You</a:t>
            </a:r>
            <a:r>
              <a:rPr dirty="0" sz="2000" spc="-6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will</a:t>
            </a:r>
            <a:r>
              <a:rPr dirty="0" sz="2000" spc="-45"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497D"/>
                </a:solidFill>
                <a:latin typeface="Verdana"/>
                <a:cs typeface="Verdana"/>
              </a:rPr>
              <a:t>NOT</a:t>
            </a:r>
            <a:r>
              <a:rPr dirty="0" sz="2000" spc="-5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497D"/>
                </a:solidFill>
                <a:latin typeface="Verdana"/>
                <a:cs typeface="Verdana"/>
              </a:rPr>
              <a:t>work</a:t>
            </a:r>
            <a:r>
              <a:rPr dirty="0" sz="2000" spc="-5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000" spc="-10" b="1">
                <a:solidFill>
                  <a:srgbClr val="1F497D"/>
                </a:solidFill>
                <a:latin typeface="Verdana"/>
                <a:cs typeface="Verdana"/>
              </a:rPr>
              <a:t>individually</a:t>
            </a:r>
            <a:r>
              <a:rPr dirty="0" sz="2000" spc="-5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497D"/>
                </a:solidFill>
                <a:latin typeface="Verdana"/>
                <a:cs typeface="Verdana"/>
              </a:rPr>
              <a:t>on</a:t>
            </a:r>
            <a:r>
              <a:rPr dirty="0" sz="2000" spc="-5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497D"/>
                </a:solidFill>
                <a:latin typeface="Verdana"/>
                <a:cs typeface="Verdana"/>
              </a:rPr>
              <a:t>the</a:t>
            </a:r>
            <a:r>
              <a:rPr dirty="0" sz="2000" spc="-5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497D"/>
                </a:solidFill>
                <a:latin typeface="Verdana"/>
                <a:cs typeface="Verdana"/>
              </a:rPr>
              <a:t>conclusions</a:t>
            </a:r>
            <a:r>
              <a:rPr dirty="0" sz="2000">
                <a:latin typeface="Verdana"/>
                <a:cs typeface="Verdana"/>
              </a:rPr>
              <a:t>.</a:t>
            </a:r>
            <a:r>
              <a:rPr dirty="0" sz="2000" spc="-55">
                <a:latin typeface="Verdana"/>
                <a:cs typeface="Verdana"/>
              </a:rPr>
              <a:t> </a:t>
            </a:r>
            <a:r>
              <a:rPr dirty="0" sz="2000" spc="-25">
                <a:latin typeface="Verdana"/>
                <a:cs typeface="Verdana"/>
              </a:rPr>
              <a:t>The </a:t>
            </a:r>
            <a:r>
              <a:rPr dirty="0" sz="2000">
                <a:latin typeface="Verdana"/>
                <a:cs typeface="Verdana"/>
              </a:rPr>
              <a:t>goal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is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to</a:t>
            </a:r>
            <a:r>
              <a:rPr dirty="0" sz="2000" spc="-2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create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a</a:t>
            </a:r>
            <a:r>
              <a:rPr dirty="0" sz="2000" spc="-2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coalition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that</a:t>
            </a:r>
            <a:r>
              <a:rPr dirty="0" sz="2000" spc="-2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shares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your</a:t>
            </a:r>
            <a:r>
              <a:rPr dirty="0" sz="2000" spc="-2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same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or</a:t>
            </a:r>
            <a:r>
              <a:rPr dirty="0" sz="2000" spc="-2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at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least </a:t>
            </a:r>
            <a:r>
              <a:rPr dirty="0" sz="2000">
                <a:latin typeface="Verdana"/>
                <a:cs typeface="Verdana"/>
              </a:rPr>
              <a:t>a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similar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point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of</a:t>
            </a:r>
            <a:r>
              <a:rPr dirty="0" sz="2000" spc="-2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view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on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topic.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65"/>
              </a:spcBef>
              <a:buFont typeface="Verdana"/>
              <a:buAutoNum type="arabicPeriod"/>
            </a:pPr>
            <a:endParaRPr sz="2000">
              <a:latin typeface="Verdana"/>
              <a:cs typeface="Verdana"/>
            </a:endParaRPr>
          </a:p>
          <a:p>
            <a:pPr marL="596265" marR="5080" indent="-584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96265" algn="l"/>
              </a:tabLst>
            </a:pPr>
            <a:r>
              <a:rPr dirty="0" sz="2000">
                <a:latin typeface="Verdana"/>
                <a:cs typeface="Verdana"/>
              </a:rPr>
              <a:t>There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497D"/>
                </a:solidFill>
                <a:latin typeface="Verdana"/>
                <a:cs typeface="Verdana"/>
              </a:rPr>
              <a:t>maximum</a:t>
            </a:r>
            <a:r>
              <a:rPr dirty="0" sz="2000" spc="-4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497D"/>
                </a:solidFill>
                <a:latin typeface="Verdana"/>
                <a:cs typeface="Verdana"/>
              </a:rPr>
              <a:t>number</a:t>
            </a:r>
            <a:r>
              <a:rPr dirty="0" sz="2000" spc="-3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of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Resolutions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that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a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political </a:t>
            </a:r>
            <a:r>
              <a:rPr dirty="0" sz="2000">
                <a:latin typeface="Verdana"/>
                <a:cs typeface="Verdana"/>
              </a:rPr>
              <a:t>group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can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propose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is</a:t>
            </a:r>
            <a:r>
              <a:rPr dirty="0" sz="2000" spc="-20">
                <a:latin typeface="Verdana"/>
                <a:cs typeface="Verdana"/>
              </a:rPr>
              <a:t> </a:t>
            </a:r>
            <a:r>
              <a:rPr dirty="0" sz="2000" b="1">
                <a:solidFill>
                  <a:srgbClr val="1F497D"/>
                </a:solidFill>
                <a:latin typeface="Verdana"/>
                <a:cs typeface="Verdana"/>
              </a:rPr>
              <a:t>one</a:t>
            </a:r>
            <a:r>
              <a:rPr dirty="0" sz="2000">
                <a:latin typeface="Verdana"/>
                <a:cs typeface="Verdana"/>
              </a:rPr>
              <a:t>.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After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first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day,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member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states </a:t>
            </a:r>
            <a:r>
              <a:rPr dirty="0" sz="2000">
                <a:latin typeface="Verdana"/>
                <a:cs typeface="Verdana"/>
              </a:rPr>
              <a:t>will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form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coalitions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between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each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other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to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reach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absolute </a:t>
            </a:r>
            <a:r>
              <a:rPr dirty="0" sz="2000">
                <a:latin typeface="Verdana"/>
                <a:cs typeface="Verdana"/>
              </a:rPr>
              <a:t>majority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if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not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unanimity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in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PE.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 spc="-10">
                <a:latin typeface="Verdana"/>
                <a:cs typeface="Verdana"/>
              </a:rPr>
              <a:t>proposed</a:t>
            </a:r>
            <a:r>
              <a:rPr dirty="0" sz="2000" spc="50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Resolutions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which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receive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higher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numbers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of</a:t>
            </a:r>
            <a:r>
              <a:rPr dirty="0" sz="2000" spc="-3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votes</a:t>
            </a:r>
            <a:r>
              <a:rPr dirty="0" sz="2000" spc="-25">
                <a:latin typeface="Verdana"/>
                <a:cs typeface="Verdana"/>
              </a:rPr>
              <a:t> </a:t>
            </a:r>
            <a:r>
              <a:rPr dirty="0" sz="2000" spc="-20">
                <a:latin typeface="Verdana"/>
                <a:cs typeface="Verdana"/>
              </a:rPr>
              <a:t>will </a:t>
            </a:r>
            <a:r>
              <a:rPr dirty="0" sz="2000">
                <a:latin typeface="Verdana"/>
                <a:cs typeface="Verdana"/>
              </a:rPr>
              <a:t>be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one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approved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by</a:t>
            </a:r>
            <a:r>
              <a:rPr dirty="0" sz="2000" spc="-4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35">
                <a:latin typeface="Verdana"/>
                <a:cs typeface="Verdana"/>
              </a:rPr>
              <a:t> </a:t>
            </a:r>
            <a:r>
              <a:rPr dirty="0" sz="2000" spc="-25">
                <a:latin typeface="Verdana"/>
                <a:cs typeface="Verdana"/>
              </a:rPr>
              <a:t>PE.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3" name="object 3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93398" rIns="0" bIns="0" rtlCol="0" vert="horz">
            <a:spAutoFit/>
          </a:bodyPr>
          <a:lstStyle/>
          <a:p>
            <a:pPr marL="81915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114"/>
              <a:t> </a:t>
            </a:r>
            <a:r>
              <a:rPr dirty="0"/>
              <a:t>Voting</a:t>
            </a:r>
            <a:r>
              <a:rPr dirty="0" spc="-114"/>
              <a:t> </a:t>
            </a:r>
            <a:r>
              <a:rPr dirty="0" spc="-10"/>
              <a:t>Procedures</a:t>
            </a:r>
          </a:p>
        </p:txBody>
      </p:sp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44600" y="1693564"/>
            <a:ext cx="6654799" cy="4394202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8" name="object 8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39713" y="1942910"/>
            <a:ext cx="8281670" cy="2357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latin typeface="Verdana"/>
                <a:cs typeface="Verdana"/>
              </a:rPr>
              <a:t>Closure</a:t>
            </a:r>
            <a:r>
              <a:rPr dirty="0" sz="1600" spc="-70" b="1">
                <a:latin typeface="Verdana"/>
                <a:cs typeface="Verdana"/>
              </a:rPr>
              <a:t> </a:t>
            </a:r>
            <a:r>
              <a:rPr dirty="0" sz="1600" b="1">
                <a:latin typeface="Verdana"/>
                <a:cs typeface="Verdana"/>
              </a:rPr>
              <a:t>of</a:t>
            </a:r>
            <a:r>
              <a:rPr dirty="0" sz="1600" spc="-65" b="1">
                <a:latin typeface="Verdana"/>
                <a:cs typeface="Verdana"/>
              </a:rPr>
              <a:t> </a:t>
            </a:r>
            <a:r>
              <a:rPr dirty="0" sz="1600" spc="-10" b="1">
                <a:latin typeface="Verdana"/>
                <a:cs typeface="Verdana"/>
              </a:rPr>
              <a:t>Debate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1600">
              <a:latin typeface="Verdana"/>
              <a:cs typeface="Verdana"/>
            </a:endParaRPr>
          </a:p>
          <a:p>
            <a:pPr algn="just" marL="12700" marR="5080">
              <a:lnSpc>
                <a:spcPct val="100000"/>
              </a:lnSpc>
            </a:pPr>
            <a:r>
              <a:rPr dirty="0" sz="1600">
                <a:latin typeface="Verdana"/>
                <a:cs typeface="Verdana"/>
              </a:rPr>
              <a:t>When</a:t>
            </a:r>
            <a:r>
              <a:rPr dirty="0" sz="1600" spc="36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on</a:t>
            </a:r>
            <a:r>
              <a:rPr dirty="0" sz="1600" spc="36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36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Dais’</a:t>
            </a:r>
            <a:r>
              <a:rPr dirty="0" sz="1600" spc="36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table</a:t>
            </a:r>
            <a:r>
              <a:rPr dirty="0" sz="1600" spc="390"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there</a:t>
            </a:r>
            <a:r>
              <a:rPr dirty="0" sz="1600" spc="36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is</a:t>
            </a:r>
            <a:r>
              <a:rPr dirty="0" sz="1600" spc="37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at</a:t>
            </a:r>
            <a:r>
              <a:rPr dirty="0" sz="1600" spc="37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least</a:t>
            </a:r>
            <a:r>
              <a:rPr dirty="0" sz="1600" spc="37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one</a:t>
            </a:r>
            <a:r>
              <a:rPr dirty="0" sz="1600" spc="36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Draft</a:t>
            </a:r>
            <a:r>
              <a:rPr dirty="0" sz="1600" spc="37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set</a:t>
            </a:r>
            <a:r>
              <a:rPr dirty="0" sz="1600" spc="37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of</a:t>
            </a:r>
            <a:r>
              <a:rPr dirty="0" sz="1600" spc="37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spc="-10" b="1">
                <a:solidFill>
                  <a:srgbClr val="254061"/>
                </a:solidFill>
                <a:latin typeface="Verdana"/>
                <a:cs typeface="Verdana"/>
              </a:rPr>
              <a:t>resolutions</a:t>
            </a:r>
            <a:r>
              <a:rPr dirty="0" sz="1600" spc="-10">
                <a:latin typeface="Verdana"/>
                <a:cs typeface="Verdana"/>
              </a:rPr>
              <a:t>,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delegates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can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ask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for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135">
                <a:latin typeface="Verdana"/>
                <a:cs typeface="Verdana"/>
              </a:rPr>
              <a:t> </a:t>
            </a:r>
            <a:r>
              <a:rPr dirty="0" u="heavy" sz="1600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Closure</a:t>
            </a:r>
            <a:r>
              <a:rPr dirty="0" u="heavy" sz="1600" spc="100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1600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of</a:t>
            </a:r>
            <a:r>
              <a:rPr dirty="0" u="heavy" sz="1600" spc="95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1600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Debate</a:t>
            </a:r>
            <a:r>
              <a:rPr dirty="0" sz="1600" spc="100" b="1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(see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RoP).</a:t>
            </a:r>
            <a:r>
              <a:rPr dirty="0" sz="1600" spc="10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At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this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point,</a:t>
            </a:r>
            <a:r>
              <a:rPr dirty="0" sz="1600" spc="95">
                <a:latin typeface="Verdana"/>
                <a:cs typeface="Verdana"/>
              </a:rPr>
              <a:t> </a:t>
            </a:r>
            <a:r>
              <a:rPr dirty="0" sz="1600" spc="-25">
                <a:latin typeface="Verdana"/>
                <a:cs typeface="Verdana"/>
              </a:rPr>
              <a:t>the </a:t>
            </a:r>
            <a:r>
              <a:rPr dirty="0" sz="1600">
                <a:latin typeface="Verdana"/>
                <a:cs typeface="Verdana"/>
              </a:rPr>
              <a:t>committee</a:t>
            </a:r>
            <a:r>
              <a:rPr dirty="0" sz="1600" spc="-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is</a:t>
            </a:r>
            <a:r>
              <a:rPr dirty="0" sz="1600" spc="-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ready</a:t>
            </a:r>
            <a:r>
              <a:rPr dirty="0" sz="1600" spc="-5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for</a:t>
            </a:r>
            <a:r>
              <a:rPr dirty="0" sz="1600" spc="-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-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last</a:t>
            </a:r>
            <a:r>
              <a:rPr dirty="0" sz="1600" spc="-5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part</a:t>
            </a:r>
            <a:r>
              <a:rPr dirty="0" sz="1600" spc="-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of</a:t>
            </a:r>
            <a:r>
              <a:rPr dirty="0" sz="1600" spc="-5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-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simulation:</a:t>
            </a:r>
            <a:r>
              <a:rPr dirty="0" sz="1600" spc="-20"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the</a:t>
            </a:r>
            <a:r>
              <a:rPr dirty="0" sz="1600" spc="-5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Voting</a:t>
            </a:r>
            <a:r>
              <a:rPr dirty="0" sz="1600" spc="-5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spc="-10" b="1">
                <a:solidFill>
                  <a:srgbClr val="254061"/>
                </a:solidFill>
                <a:latin typeface="Verdana"/>
                <a:cs typeface="Verdana"/>
              </a:rPr>
              <a:t>Procedure</a:t>
            </a:r>
            <a:r>
              <a:rPr dirty="0" sz="1600" spc="-10">
                <a:latin typeface="Verdana"/>
                <a:cs typeface="Verdana"/>
              </a:rPr>
              <a:t>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895"/>
              </a:spcBef>
            </a:pPr>
            <a:endParaRPr sz="1600">
              <a:latin typeface="Verdana"/>
              <a:cs typeface="Verdana"/>
            </a:endParaRPr>
          </a:p>
          <a:p>
            <a:pPr algn="just" marL="12700" marR="21590">
              <a:lnSpc>
                <a:spcPct val="100000"/>
              </a:lnSpc>
            </a:pPr>
            <a:r>
              <a:rPr dirty="0" sz="1600" b="1">
                <a:latin typeface="Verdana"/>
                <a:cs typeface="Verdana"/>
              </a:rPr>
              <a:t>IMPORTANT:</a:t>
            </a:r>
            <a:r>
              <a:rPr dirty="0" sz="1600" spc="365" b="1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When</a:t>
            </a:r>
            <a:r>
              <a:rPr dirty="0" sz="1600" spc="3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365">
                <a:latin typeface="Verdana"/>
                <a:cs typeface="Verdana"/>
              </a:rPr>
              <a:t> </a:t>
            </a:r>
            <a:r>
              <a:rPr dirty="0" u="heavy" sz="1600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Closure</a:t>
            </a:r>
            <a:r>
              <a:rPr dirty="0" u="heavy" sz="1600" spc="360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1600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of</a:t>
            </a:r>
            <a:r>
              <a:rPr dirty="0" u="heavy" sz="1600" spc="365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1600" b="1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Debate</a:t>
            </a:r>
            <a:r>
              <a:rPr dirty="0" sz="1600" spc="365" b="1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passes,</a:t>
            </a:r>
            <a:r>
              <a:rPr dirty="0" sz="1600" spc="3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all</a:t>
            </a:r>
            <a:r>
              <a:rPr dirty="0" sz="1600" spc="3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proposals</a:t>
            </a:r>
            <a:r>
              <a:rPr dirty="0" sz="1600" spc="35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that</a:t>
            </a:r>
            <a:r>
              <a:rPr dirty="0" sz="1600" spc="360">
                <a:latin typeface="Verdana"/>
                <a:cs typeface="Verdana"/>
              </a:rPr>
              <a:t> </a:t>
            </a:r>
            <a:r>
              <a:rPr dirty="0" sz="1600" spc="-10">
                <a:latin typeface="Verdana"/>
                <a:cs typeface="Verdana"/>
              </a:rPr>
              <a:t>still </a:t>
            </a:r>
            <a:r>
              <a:rPr dirty="0" sz="1600">
                <a:latin typeface="Verdana"/>
                <a:cs typeface="Verdana"/>
              </a:rPr>
              <a:t>have</a:t>
            </a:r>
            <a:r>
              <a:rPr dirty="0" sz="1600" spc="-3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not</a:t>
            </a:r>
            <a:r>
              <a:rPr dirty="0" sz="1600" spc="-3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been</a:t>
            </a:r>
            <a:r>
              <a:rPr dirty="0" sz="1600" spc="-3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submitted</a:t>
            </a:r>
            <a:r>
              <a:rPr dirty="0" sz="1600" spc="-3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will</a:t>
            </a:r>
            <a:r>
              <a:rPr dirty="0" sz="1600" spc="-3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be</a:t>
            </a:r>
            <a:r>
              <a:rPr dirty="0" sz="1600" spc="-15">
                <a:latin typeface="Verdana"/>
                <a:cs typeface="Verdana"/>
              </a:rPr>
              <a:t> </a:t>
            </a:r>
            <a:r>
              <a:rPr dirty="0" sz="1600" spc="-10" b="1">
                <a:solidFill>
                  <a:srgbClr val="254061"/>
                </a:solidFill>
                <a:latin typeface="Verdana"/>
                <a:cs typeface="Verdana"/>
              </a:rPr>
              <a:t>immediately</a:t>
            </a:r>
            <a:r>
              <a:rPr dirty="0" sz="1600" spc="-3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spc="-10" b="1">
                <a:solidFill>
                  <a:srgbClr val="254061"/>
                </a:solidFill>
                <a:latin typeface="Verdana"/>
                <a:cs typeface="Verdana"/>
              </a:rPr>
              <a:t>rejected.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759585" marR="5080" indent="-1089660">
              <a:lnSpc>
                <a:spcPct val="100000"/>
              </a:lnSpc>
              <a:spcBef>
                <a:spcPts val="100"/>
              </a:spcBef>
            </a:pPr>
            <a:r>
              <a:rPr dirty="0"/>
              <a:t>Moving</a:t>
            </a:r>
            <a:r>
              <a:rPr dirty="0" spc="-75"/>
              <a:t> </a:t>
            </a:r>
            <a:r>
              <a:rPr dirty="0"/>
              <a:t>to</a:t>
            </a:r>
            <a:r>
              <a:rPr dirty="0" spc="-75"/>
              <a:t> </a:t>
            </a:r>
            <a:r>
              <a:rPr dirty="0"/>
              <a:t>the</a:t>
            </a:r>
            <a:r>
              <a:rPr dirty="0" spc="-75"/>
              <a:t> </a:t>
            </a:r>
            <a:r>
              <a:rPr dirty="0" spc="-10"/>
              <a:t>Voting Procedures</a:t>
            </a: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19609" y="1880563"/>
            <a:ext cx="4074160" cy="33324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80365" marR="5080" indent="-2362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80365" algn="l"/>
                <a:tab pos="382270" algn="l"/>
              </a:tabLst>
            </a:pPr>
            <a:r>
              <a:rPr dirty="0" sz="1600">
                <a:latin typeface="Verdana"/>
                <a:cs typeface="Verdana"/>
              </a:rPr>
              <a:t>	During</a:t>
            </a:r>
            <a:r>
              <a:rPr dirty="0" sz="1600" spc="-25">
                <a:latin typeface="Verdana"/>
                <a:cs typeface="Verdana"/>
              </a:rPr>
              <a:t> 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-20">
                <a:latin typeface="Verdana"/>
                <a:cs typeface="Verdana"/>
              </a:rPr>
              <a:t>  </a:t>
            </a:r>
            <a:r>
              <a:rPr dirty="0" sz="1600">
                <a:latin typeface="Verdana"/>
                <a:cs typeface="Verdana"/>
              </a:rPr>
              <a:t>Voting</a:t>
            </a:r>
            <a:r>
              <a:rPr dirty="0" sz="1600" spc="-20">
                <a:latin typeface="Verdana"/>
                <a:cs typeface="Verdana"/>
              </a:rPr>
              <a:t>  </a:t>
            </a:r>
            <a:r>
              <a:rPr dirty="0" sz="1600">
                <a:latin typeface="Verdana"/>
                <a:cs typeface="Verdana"/>
              </a:rPr>
              <a:t>Procedure,</a:t>
            </a:r>
            <a:r>
              <a:rPr dirty="0" sz="1600" spc="-20">
                <a:latin typeface="Verdana"/>
                <a:cs typeface="Verdana"/>
              </a:rPr>
              <a:t>  </a:t>
            </a:r>
            <a:r>
              <a:rPr dirty="0" sz="1600" spc="-25">
                <a:latin typeface="Verdana"/>
                <a:cs typeface="Verdana"/>
              </a:rPr>
              <a:t>the </a:t>
            </a:r>
            <a:r>
              <a:rPr dirty="0" sz="1600">
                <a:latin typeface="Verdana"/>
                <a:cs typeface="Verdana"/>
              </a:rPr>
              <a:t>delegates</a:t>
            </a:r>
            <a:r>
              <a:rPr dirty="0" sz="1600" spc="195">
                <a:latin typeface="Verdana"/>
                <a:cs typeface="Verdana"/>
              </a:rPr>
              <a:t>  </a:t>
            </a:r>
            <a:r>
              <a:rPr dirty="0" sz="1600">
                <a:latin typeface="Verdana"/>
                <a:cs typeface="Verdana"/>
              </a:rPr>
              <a:t>will</a:t>
            </a:r>
            <a:r>
              <a:rPr dirty="0" sz="1600" spc="204">
                <a:latin typeface="Verdana"/>
                <a:cs typeface="Verdana"/>
              </a:rPr>
              <a:t>  </a:t>
            </a:r>
            <a:r>
              <a:rPr dirty="0" sz="1600">
                <a:latin typeface="Verdana"/>
                <a:cs typeface="Verdana"/>
              </a:rPr>
              <a:t>only</a:t>
            </a:r>
            <a:r>
              <a:rPr dirty="0" sz="1600" spc="200">
                <a:latin typeface="Verdana"/>
                <a:cs typeface="Verdana"/>
              </a:rPr>
              <a:t>  </a:t>
            </a:r>
            <a:r>
              <a:rPr dirty="0" sz="1600">
                <a:latin typeface="Verdana"/>
                <a:cs typeface="Verdana"/>
              </a:rPr>
              <a:t>present</a:t>
            </a:r>
            <a:r>
              <a:rPr dirty="0" sz="1600" spc="200">
                <a:latin typeface="Verdana"/>
                <a:cs typeface="Verdana"/>
              </a:rPr>
              <a:t>  </a:t>
            </a:r>
            <a:r>
              <a:rPr dirty="0" sz="1600" spc="-25">
                <a:latin typeface="Verdana"/>
                <a:cs typeface="Verdana"/>
              </a:rPr>
              <a:t>and </a:t>
            </a:r>
            <a:r>
              <a:rPr dirty="0" sz="1600">
                <a:latin typeface="Verdana"/>
                <a:cs typeface="Verdana"/>
              </a:rPr>
              <a:t>vote</a:t>
            </a:r>
            <a:r>
              <a:rPr dirty="0" sz="1600" spc="250">
                <a:latin typeface="Verdana"/>
                <a:cs typeface="Verdana"/>
              </a:rPr>
              <a:t>  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254">
                <a:latin typeface="Verdana"/>
                <a:cs typeface="Verdana"/>
              </a:rPr>
              <a:t>   </a:t>
            </a:r>
            <a:r>
              <a:rPr dirty="0" sz="1600" b="1">
                <a:solidFill>
                  <a:srgbClr val="254061"/>
                </a:solidFill>
                <a:latin typeface="Verdana"/>
                <a:cs typeface="Verdana"/>
              </a:rPr>
              <a:t>Draft</a:t>
            </a:r>
            <a:r>
              <a:rPr dirty="0" sz="1600" spc="270" b="1">
                <a:solidFill>
                  <a:srgbClr val="254061"/>
                </a:solidFill>
                <a:latin typeface="Verdana"/>
                <a:cs typeface="Verdana"/>
              </a:rPr>
              <a:t>   </a:t>
            </a:r>
            <a:r>
              <a:rPr dirty="0" sz="1600" spc="-10" b="1">
                <a:solidFill>
                  <a:srgbClr val="254061"/>
                </a:solidFill>
                <a:latin typeface="Verdana"/>
                <a:cs typeface="Verdana"/>
              </a:rPr>
              <a:t>Conclusions previously</a:t>
            </a:r>
            <a:r>
              <a:rPr dirty="0" sz="1600" spc="-4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600" spc="-10" b="1">
                <a:solidFill>
                  <a:srgbClr val="254061"/>
                </a:solidFill>
                <a:latin typeface="Verdana"/>
                <a:cs typeface="Verdana"/>
              </a:rPr>
              <a:t>produced.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895"/>
              </a:spcBef>
              <a:buFont typeface="Arial MT"/>
              <a:buChar char="•"/>
            </a:pPr>
            <a:endParaRPr sz="1600">
              <a:latin typeface="Verdana"/>
              <a:cs typeface="Verdana"/>
            </a:endParaRPr>
          </a:p>
          <a:p>
            <a:pPr marL="380365" marR="5715" indent="-236220">
              <a:lnSpc>
                <a:spcPct val="100000"/>
              </a:lnSpc>
              <a:buFont typeface="Arial MT"/>
              <a:buChar char="•"/>
              <a:tabLst>
                <a:tab pos="380365" algn="l"/>
                <a:tab pos="1466850" algn="l"/>
                <a:tab pos="1994535" algn="l"/>
                <a:tab pos="3038475" algn="l"/>
                <a:tab pos="3773170" algn="l"/>
              </a:tabLst>
            </a:pPr>
            <a:r>
              <a:rPr dirty="0" sz="1600">
                <a:latin typeface="Verdana"/>
                <a:cs typeface="Verdana"/>
              </a:rPr>
              <a:t>During</a:t>
            </a:r>
            <a:r>
              <a:rPr dirty="0" sz="1600" spc="28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this</a:t>
            </a:r>
            <a:r>
              <a:rPr dirty="0" sz="1600" spc="28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phase,</a:t>
            </a:r>
            <a:r>
              <a:rPr dirty="0" sz="1600" spc="28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delegates</a:t>
            </a:r>
            <a:r>
              <a:rPr dirty="0" sz="1600" spc="280">
                <a:latin typeface="Verdana"/>
                <a:cs typeface="Verdana"/>
              </a:rPr>
              <a:t> </a:t>
            </a:r>
            <a:r>
              <a:rPr dirty="0" sz="1600" spc="-20">
                <a:latin typeface="Verdana"/>
                <a:cs typeface="Verdana"/>
              </a:rPr>
              <a:t>must </a:t>
            </a:r>
            <a:r>
              <a:rPr dirty="0" sz="1600" spc="-10">
                <a:latin typeface="Verdana"/>
                <a:cs typeface="Verdana"/>
              </a:rPr>
              <a:t>maintain</a:t>
            </a:r>
            <a:r>
              <a:rPr dirty="0" sz="1600">
                <a:latin typeface="Verdana"/>
                <a:cs typeface="Verdana"/>
              </a:rPr>
              <a:t>	</a:t>
            </a:r>
            <a:r>
              <a:rPr dirty="0" sz="1600" spc="-25">
                <a:latin typeface="Verdana"/>
                <a:cs typeface="Verdana"/>
              </a:rPr>
              <a:t>the</a:t>
            </a:r>
            <a:r>
              <a:rPr dirty="0" sz="1600">
                <a:latin typeface="Verdana"/>
                <a:cs typeface="Verdana"/>
              </a:rPr>
              <a:t>	</a:t>
            </a:r>
            <a:r>
              <a:rPr dirty="0" sz="1600" spc="-10" b="1">
                <a:latin typeface="Verdana"/>
                <a:cs typeface="Verdana"/>
              </a:rPr>
              <a:t>highest</a:t>
            </a:r>
            <a:r>
              <a:rPr dirty="0" sz="1600" b="1">
                <a:latin typeface="Verdana"/>
                <a:cs typeface="Verdana"/>
              </a:rPr>
              <a:t>	</a:t>
            </a:r>
            <a:r>
              <a:rPr dirty="0" sz="1600" spc="-10" b="1">
                <a:latin typeface="Verdana"/>
                <a:cs typeface="Verdana"/>
              </a:rPr>
              <a:t>level</a:t>
            </a:r>
            <a:r>
              <a:rPr dirty="0" sz="1600" b="1">
                <a:latin typeface="Verdana"/>
                <a:cs typeface="Verdana"/>
              </a:rPr>
              <a:t>	</a:t>
            </a:r>
            <a:r>
              <a:rPr dirty="0" sz="1600" spc="-25" b="1">
                <a:latin typeface="Verdana"/>
                <a:cs typeface="Verdana"/>
              </a:rPr>
              <a:t>of </a:t>
            </a:r>
            <a:r>
              <a:rPr dirty="0" sz="1600" b="1">
                <a:latin typeface="Verdana"/>
                <a:cs typeface="Verdana"/>
              </a:rPr>
              <a:t>Decorum.</a:t>
            </a:r>
            <a:r>
              <a:rPr dirty="0" sz="1600" spc="-30" b="1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It</a:t>
            </a:r>
            <a:r>
              <a:rPr dirty="0" sz="1600" spc="-5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is</a:t>
            </a:r>
            <a:r>
              <a:rPr dirty="0" sz="1600" spc="-5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forbidden</a:t>
            </a:r>
            <a:r>
              <a:rPr dirty="0" sz="1600" spc="-45">
                <a:latin typeface="Verdana"/>
                <a:cs typeface="Verdana"/>
              </a:rPr>
              <a:t> </a:t>
            </a:r>
            <a:r>
              <a:rPr dirty="0" sz="1600" spc="-25">
                <a:latin typeface="Verdana"/>
                <a:cs typeface="Verdana"/>
              </a:rPr>
              <a:t>to:</a:t>
            </a:r>
            <a:endParaRPr sz="16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55"/>
              </a:spcBef>
            </a:pPr>
            <a:endParaRPr sz="1600">
              <a:latin typeface="Verdana"/>
              <a:cs typeface="Verdana"/>
            </a:endParaRPr>
          </a:p>
          <a:p>
            <a:pPr marL="456565" indent="-443865">
              <a:lnSpc>
                <a:spcPct val="100000"/>
              </a:lnSpc>
              <a:buAutoNum type="arabicPeriod"/>
              <a:tabLst>
                <a:tab pos="456565" algn="l"/>
              </a:tabLst>
            </a:pPr>
            <a:r>
              <a:rPr dirty="0" sz="1600">
                <a:latin typeface="Verdana"/>
                <a:cs typeface="Verdana"/>
              </a:rPr>
              <a:t>Send</a:t>
            </a:r>
            <a:r>
              <a:rPr dirty="0" sz="1600" spc="-80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private</a:t>
            </a:r>
            <a:r>
              <a:rPr dirty="0" sz="1600" spc="-75">
                <a:latin typeface="Verdana"/>
                <a:cs typeface="Verdana"/>
              </a:rPr>
              <a:t> </a:t>
            </a:r>
            <a:r>
              <a:rPr dirty="0" sz="1600" spc="-10">
                <a:latin typeface="Verdana"/>
                <a:cs typeface="Verdana"/>
              </a:rPr>
              <a:t>messages;</a:t>
            </a:r>
            <a:endParaRPr sz="1600">
              <a:latin typeface="Verdana"/>
              <a:cs typeface="Verdana"/>
            </a:endParaRPr>
          </a:p>
          <a:p>
            <a:pPr marL="456565" indent="-443865">
              <a:lnSpc>
                <a:spcPct val="100000"/>
              </a:lnSpc>
              <a:buAutoNum type="arabicPeriod"/>
              <a:tabLst>
                <a:tab pos="456565" algn="l"/>
              </a:tabLst>
            </a:pPr>
            <a:r>
              <a:rPr dirty="0" sz="1600">
                <a:latin typeface="Verdana"/>
                <a:cs typeface="Verdana"/>
              </a:rPr>
              <a:t>Propose</a:t>
            </a:r>
            <a:r>
              <a:rPr dirty="0" sz="1600" spc="-100">
                <a:latin typeface="Verdana"/>
                <a:cs typeface="Verdana"/>
              </a:rPr>
              <a:t> </a:t>
            </a:r>
            <a:r>
              <a:rPr dirty="0" sz="1600" spc="-10">
                <a:latin typeface="Verdana"/>
                <a:cs typeface="Verdana"/>
              </a:rPr>
              <a:t>motions;</a:t>
            </a:r>
            <a:endParaRPr sz="1600">
              <a:latin typeface="Verdana"/>
              <a:cs typeface="Verdana"/>
            </a:endParaRPr>
          </a:p>
          <a:p>
            <a:pPr marL="456565" indent="-443865">
              <a:lnSpc>
                <a:spcPct val="100000"/>
              </a:lnSpc>
              <a:buAutoNum type="arabicPeriod"/>
              <a:tabLst>
                <a:tab pos="456565" algn="l"/>
              </a:tabLst>
            </a:pPr>
            <a:r>
              <a:rPr dirty="0" sz="1600">
                <a:latin typeface="Verdana"/>
                <a:cs typeface="Verdana"/>
              </a:rPr>
              <a:t>Exit</a:t>
            </a:r>
            <a:r>
              <a:rPr dirty="0" sz="1600" spc="-2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and</a:t>
            </a:r>
            <a:r>
              <a:rPr dirty="0" sz="1600" spc="-20">
                <a:latin typeface="Verdana"/>
                <a:cs typeface="Verdana"/>
              </a:rPr>
              <a:t> </a:t>
            </a:r>
            <a:r>
              <a:rPr dirty="0" sz="1600" spc="-10">
                <a:latin typeface="Verdana"/>
                <a:cs typeface="Verdana"/>
              </a:rPr>
              <a:t>re-</a:t>
            </a:r>
            <a:r>
              <a:rPr dirty="0" sz="1600">
                <a:latin typeface="Verdana"/>
                <a:cs typeface="Verdana"/>
              </a:rPr>
              <a:t>enter</a:t>
            </a:r>
            <a:r>
              <a:rPr dirty="0" sz="1600" spc="-25">
                <a:latin typeface="Verdana"/>
                <a:cs typeface="Verdana"/>
              </a:rPr>
              <a:t> </a:t>
            </a:r>
            <a:r>
              <a:rPr dirty="0" sz="1600">
                <a:latin typeface="Verdana"/>
                <a:cs typeface="Verdana"/>
              </a:rPr>
              <a:t>the</a:t>
            </a:r>
            <a:r>
              <a:rPr dirty="0" sz="1600" spc="-20">
                <a:latin typeface="Verdana"/>
                <a:cs typeface="Verdana"/>
              </a:rPr>
              <a:t> </a:t>
            </a:r>
            <a:r>
              <a:rPr dirty="0" sz="1600" spc="-10">
                <a:latin typeface="Verdana"/>
                <a:cs typeface="Verdana"/>
              </a:rPr>
              <a:t>room.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00379" rIns="0" bIns="0" rtlCol="0" vert="horz">
            <a:spAutoFit/>
          </a:bodyPr>
          <a:lstStyle/>
          <a:p>
            <a:pPr marL="459105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114"/>
              <a:t> </a:t>
            </a:r>
            <a:r>
              <a:rPr dirty="0"/>
              <a:t>Voting</a:t>
            </a:r>
            <a:r>
              <a:rPr dirty="0" spc="-114"/>
              <a:t> </a:t>
            </a:r>
            <a:r>
              <a:rPr dirty="0" spc="-10"/>
              <a:t>Procedures</a:t>
            </a: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71521" y="2222293"/>
            <a:ext cx="4183290" cy="2354470"/>
          </a:xfrm>
          <a:prstGeom prst="rect">
            <a:avLst/>
          </a:prstGeom>
        </p:spPr>
      </p:pic>
      <p:pic>
        <p:nvPicPr>
          <p:cNvPr id="11" name="object 11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62536" y="1682806"/>
            <a:ext cx="8253730" cy="3804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Verdana"/>
                <a:cs typeface="Verdana"/>
              </a:rPr>
              <a:t>The</a:t>
            </a:r>
            <a:r>
              <a:rPr dirty="0" sz="1800" spc="10" b="1">
                <a:latin typeface="Verdana"/>
                <a:cs typeface="Verdana"/>
              </a:rPr>
              <a:t> </a:t>
            </a:r>
            <a:r>
              <a:rPr dirty="0" sz="1800" spc="-10" b="1">
                <a:latin typeface="Verdana"/>
                <a:cs typeface="Verdana"/>
              </a:rPr>
              <a:t>representatives</a:t>
            </a:r>
            <a:r>
              <a:rPr dirty="0" sz="1800" spc="30" b="1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of</a:t>
            </a:r>
            <a:r>
              <a:rPr dirty="0" sz="1800" spc="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sponsor</a:t>
            </a:r>
            <a:r>
              <a:rPr dirty="0" sz="1800" spc="1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political</a:t>
            </a:r>
            <a:r>
              <a:rPr dirty="0" sz="1800" spc="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group</a:t>
            </a:r>
            <a:r>
              <a:rPr dirty="0" sz="1800" spc="1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will</a:t>
            </a:r>
            <a:r>
              <a:rPr dirty="0" sz="1800" spc="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have</a:t>
            </a:r>
            <a:r>
              <a:rPr dirty="0" sz="1800" spc="1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1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right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present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their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Draft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Conclusions.</a:t>
            </a:r>
            <a:r>
              <a:rPr dirty="0" sz="1800" spc="30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presentation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will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be</a:t>
            </a:r>
            <a:r>
              <a:rPr dirty="0" sz="1800" spc="30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done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 spc="-25">
                <a:latin typeface="Verdana"/>
                <a:cs typeface="Verdana"/>
              </a:rPr>
              <a:t>as </a:t>
            </a:r>
            <a:r>
              <a:rPr dirty="0" sz="1800" spc="-10">
                <a:latin typeface="Verdana"/>
                <a:cs typeface="Verdana"/>
              </a:rPr>
              <a:t>follows: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10"/>
              </a:spcBef>
            </a:pPr>
            <a:endParaRPr sz="1800">
              <a:latin typeface="Verdana"/>
              <a:cs typeface="Verdana"/>
            </a:endParaRPr>
          </a:p>
          <a:p>
            <a:pPr marL="297815" indent="-251460">
              <a:lnSpc>
                <a:spcPct val="100000"/>
              </a:lnSpc>
              <a:buFont typeface="Arial MT"/>
              <a:buChar char="•"/>
              <a:tabLst>
                <a:tab pos="297815" algn="l"/>
              </a:tabLst>
            </a:pP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draft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conclusions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will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be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projected;</a:t>
            </a:r>
            <a:endParaRPr sz="1800">
              <a:latin typeface="Verdana"/>
              <a:cs typeface="Verdana"/>
            </a:endParaRPr>
          </a:p>
          <a:p>
            <a:pPr marL="297815" indent="-25146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5</a:t>
            </a:r>
            <a:r>
              <a:rPr dirty="0" sz="1800" spc="-2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min</a:t>
            </a:r>
            <a:r>
              <a:rPr dirty="0" sz="1800" spc="-1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of</a:t>
            </a:r>
            <a:r>
              <a:rPr dirty="0" sz="1800" spc="-1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254061"/>
                </a:solidFill>
                <a:latin typeface="Verdana"/>
                <a:cs typeface="Verdana"/>
              </a:rPr>
              <a:t>presentation;</a:t>
            </a:r>
            <a:endParaRPr sz="1800">
              <a:latin typeface="Verdana"/>
              <a:cs typeface="Verdana"/>
            </a:endParaRPr>
          </a:p>
          <a:p>
            <a:pPr marL="297815" indent="-251460">
              <a:lnSpc>
                <a:spcPct val="100000"/>
              </a:lnSpc>
              <a:spcBef>
                <a:spcPts val="108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5</a:t>
            </a:r>
            <a:r>
              <a:rPr dirty="0" sz="1800" spc="-2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min</a:t>
            </a:r>
            <a:r>
              <a:rPr dirty="0" sz="1800" spc="-1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of</a:t>
            </a:r>
            <a:r>
              <a:rPr dirty="0" sz="1800" spc="-1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spc="-20" b="1">
                <a:solidFill>
                  <a:srgbClr val="254061"/>
                </a:solidFill>
                <a:latin typeface="Verdana"/>
                <a:cs typeface="Verdana"/>
              </a:rPr>
              <a:t>Q&amp;A;</a:t>
            </a:r>
            <a:endParaRPr sz="1800">
              <a:latin typeface="Verdana"/>
              <a:cs typeface="Verdana"/>
            </a:endParaRPr>
          </a:p>
          <a:p>
            <a:pPr marL="297815" indent="-251460">
              <a:lnSpc>
                <a:spcPct val="100000"/>
              </a:lnSpc>
              <a:spcBef>
                <a:spcPts val="1080"/>
              </a:spcBef>
              <a:buFont typeface="Arial MT"/>
              <a:buChar char="•"/>
              <a:tabLst>
                <a:tab pos="297815" algn="l"/>
              </a:tabLst>
            </a:pPr>
            <a:r>
              <a:rPr dirty="0" sz="1800">
                <a:latin typeface="Verdana"/>
                <a:cs typeface="Verdana"/>
              </a:rPr>
              <a:t>Vote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on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Draft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conclusions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(simple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majority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required)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889"/>
              </a:spcBef>
            </a:pPr>
            <a:endParaRPr sz="1800">
              <a:latin typeface="Verdana"/>
              <a:cs typeface="Verdana"/>
            </a:endParaRPr>
          </a:p>
          <a:p>
            <a:pPr algn="just" marL="12700" marR="889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latin typeface="Verdana"/>
                <a:cs typeface="Verdana"/>
              </a:rPr>
              <a:t>It</a:t>
            </a:r>
            <a:r>
              <a:rPr dirty="0" sz="1800" spc="1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will</a:t>
            </a:r>
            <a:r>
              <a:rPr dirty="0" sz="1800" spc="1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be</a:t>
            </a:r>
            <a:r>
              <a:rPr dirty="0" sz="1800" spc="1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at</a:t>
            </a:r>
            <a:r>
              <a:rPr dirty="0" sz="1800" spc="1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discretion</a:t>
            </a:r>
            <a:r>
              <a:rPr dirty="0" sz="1800" spc="1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of</a:t>
            </a:r>
            <a:r>
              <a:rPr dirty="0" sz="1800" spc="1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1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President</a:t>
            </a:r>
            <a:r>
              <a:rPr dirty="0" sz="1800" spc="1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1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give</a:t>
            </a:r>
            <a:r>
              <a:rPr dirty="0" sz="1800" spc="210"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extra</a:t>
            </a:r>
            <a:r>
              <a:rPr dirty="0" sz="1800" spc="16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time</a:t>
            </a:r>
            <a:r>
              <a:rPr dirty="0" sz="1800" spc="18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1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Q&amp;A</a:t>
            </a:r>
            <a:r>
              <a:rPr dirty="0" sz="1800" spc="165">
                <a:latin typeface="Verdana"/>
                <a:cs typeface="Verdana"/>
              </a:rPr>
              <a:t> </a:t>
            </a:r>
            <a:r>
              <a:rPr dirty="0" sz="1800" spc="-25">
                <a:latin typeface="Verdana"/>
                <a:cs typeface="Verdana"/>
              </a:rPr>
              <a:t>in </a:t>
            </a:r>
            <a:r>
              <a:rPr dirty="0" sz="1800">
                <a:latin typeface="Verdana"/>
                <a:cs typeface="Verdana"/>
              </a:rPr>
              <a:t>case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there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is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some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time</a:t>
            </a:r>
            <a:r>
              <a:rPr dirty="0" sz="1800" spc="-40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left.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32729" rIns="0" bIns="0" rtlCol="0" vert="horz">
            <a:spAutoFit/>
          </a:bodyPr>
          <a:lstStyle/>
          <a:p>
            <a:pPr marL="1501775" marR="5080" indent="-1489710">
              <a:lnSpc>
                <a:spcPct val="100000"/>
              </a:lnSpc>
              <a:spcBef>
                <a:spcPts val="100"/>
              </a:spcBef>
            </a:pPr>
            <a:r>
              <a:rPr dirty="0" spc="-10"/>
              <a:t>Presentation</a:t>
            </a:r>
            <a:r>
              <a:rPr dirty="0" spc="-80"/>
              <a:t> </a:t>
            </a:r>
            <a:r>
              <a:rPr dirty="0"/>
              <a:t>of</a:t>
            </a:r>
            <a:r>
              <a:rPr dirty="0" spc="-75"/>
              <a:t> </a:t>
            </a:r>
            <a:r>
              <a:rPr dirty="0"/>
              <a:t>the</a:t>
            </a:r>
            <a:r>
              <a:rPr dirty="0" spc="-80"/>
              <a:t> </a:t>
            </a:r>
            <a:r>
              <a:rPr dirty="0" spc="-10"/>
              <a:t>Draft Conclusions</a:t>
            </a: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3198" y="1418112"/>
            <a:ext cx="8262620" cy="2387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7780">
              <a:lnSpc>
                <a:spcPct val="100000"/>
              </a:lnSpc>
              <a:spcBef>
                <a:spcPts val="100"/>
              </a:spcBef>
              <a:tabLst>
                <a:tab pos="5554980" algn="l"/>
                <a:tab pos="6580505" algn="l"/>
                <a:tab pos="7616825" algn="l"/>
              </a:tabLst>
            </a:pPr>
            <a:r>
              <a:rPr dirty="0" sz="1700">
                <a:latin typeface="Verdana"/>
                <a:cs typeface="Verdana"/>
              </a:rPr>
              <a:t>In</a:t>
            </a:r>
            <a:r>
              <a:rPr dirty="0" sz="1700" spc="34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this</a:t>
            </a:r>
            <a:r>
              <a:rPr dirty="0" sz="1700" spc="3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phase,</a:t>
            </a:r>
            <a:r>
              <a:rPr dirty="0" sz="1700" spc="3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delegates</a:t>
            </a:r>
            <a:r>
              <a:rPr dirty="0" sz="1700" spc="3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express</a:t>
            </a:r>
            <a:r>
              <a:rPr dirty="0" sz="1700" spc="3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their</a:t>
            </a:r>
            <a:r>
              <a:rPr dirty="0" sz="1700" spc="350">
                <a:latin typeface="Verdana"/>
                <a:cs typeface="Verdana"/>
              </a:rPr>
              <a:t> </a:t>
            </a:r>
            <a:r>
              <a:rPr dirty="0" sz="1700" spc="-10">
                <a:latin typeface="Verdana"/>
                <a:cs typeface="Verdana"/>
              </a:rPr>
              <a:t>approval</a:t>
            </a:r>
            <a:r>
              <a:rPr dirty="0" sz="1700">
                <a:latin typeface="Verdana"/>
                <a:cs typeface="Verdana"/>
              </a:rPr>
              <a:t>	(or</a:t>
            </a:r>
            <a:r>
              <a:rPr dirty="0" sz="1700" spc="360">
                <a:latin typeface="Verdana"/>
                <a:cs typeface="Verdana"/>
              </a:rPr>
              <a:t> </a:t>
            </a:r>
            <a:r>
              <a:rPr dirty="0" sz="1700" spc="-20">
                <a:latin typeface="Verdana"/>
                <a:cs typeface="Verdana"/>
              </a:rPr>
              <a:t>not)</a:t>
            </a:r>
            <a:r>
              <a:rPr dirty="0" sz="1700">
                <a:latin typeface="Verdana"/>
                <a:cs typeface="Verdana"/>
              </a:rPr>
              <a:t>	on</a:t>
            </a:r>
            <a:r>
              <a:rPr dirty="0" sz="1700" spc="370">
                <a:latin typeface="Verdana"/>
                <a:cs typeface="Verdana"/>
              </a:rPr>
              <a:t> </a:t>
            </a:r>
            <a:r>
              <a:rPr dirty="0" sz="1700" spc="-20">
                <a:latin typeface="Verdana"/>
                <a:cs typeface="Verdana"/>
              </a:rPr>
              <a:t>each</a:t>
            </a:r>
            <a:r>
              <a:rPr dirty="0" sz="1700">
                <a:latin typeface="Verdana"/>
                <a:cs typeface="Verdana"/>
              </a:rPr>
              <a:t>	</a:t>
            </a:r>
            <a:r>
              <a:rPr dirty="0" sz="1700" spc="-10" b="1">
                <a:latin typeface="Verdana"/>
                <a:cs typeface="Verdana"/>
              </a:rPr>
              <a:t>Draft </a:t>
            </a:r>
            <a:r>
              <a:rPr dirty="0" sz="1700" b="1">
                <a:latin typeface="Verdana"/>
                <a:cs typeface="Verdana"/>
              </a:rPr>
              <a:t>Resolutions</a:t>
            </a:r>
            <a:r>
              <a:rPr dirty="0" sz="1700" spc="-30" b="1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which</a:t>
            </a:r>
            <a:r>
              <a:rPr dirty="0" sz="1700" spc="-4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has</a:t>
            </a:r>
            <a:r>
              <a:rPr dirty="0" sz="1700" spc="-4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been</a:t>
            </a:r>
            <a:r>
              <a:rPr dirty="0" sz="1700" spc="-4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drawn</a:t>
            </a:r>
            <a:r>
              <a:rPr dirty="0" sz="1700" spc="-4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up</a:t>
            </a:r>
            <a:r>
              <a:rPr dirty="0" sz="1700" spc="-4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by</a:t>
            </a:r>
            <a:r>
              <a:rPr dirty="0" sz="1700" spc="-4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each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 spc="-10">
                <a:latin typeface="Verdana"/>
                <a:cs typeface="Verdana"/>
              </a:rPr>
              <a:t>coalition.</a:t>
            </a: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040"/>
              </a:spcBef>
            </a:pPr>
            <a:r>
              <a:rPr dirty="0" sz="1700">
                <a:latin typeface="Verdana"/>
                <a:cs typeface="Verdana"/>
              </a:rPr>
              <a:t>The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Draft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 spc="-10">
                <a:latin typeface="Verdana"/>
                <a:cs typeface="Verdana"/>
              </a:rPr>
              <a:t>Resolutions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who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gets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the</a:t>
            </a:r>
            <a:r>
              <a:rPr dirty="0" sz="1700" spc="-4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most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votes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will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be</a:t>
            </a:r>
            <a:r>
              <a:rPr dirty="0" sz="1700" spc="-50">
                <a:latin typeface="Verdana"/>
                <a:cs typeface="Verdana"/>
              </a:rPr>
              <a:t> </a:t>
            </a:r>
            <a:r>
              <a:rPr dirty="0" sz="1700" spc="-10">
                <a:latin typeface="Verdana"/>
                <a:cs typeface="Verdana"/>
              </a:rPr>
              <a:t>approved.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7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</a:pPr>
            <a:r>
              <a:rPr dirty="0" sz="1700">
                <a:latin typeface="Verdana"/>
                <a:cs typeface="Verdana"/>
              </a:rPr>
              <a:t>Each</a:t>
            </a:r>
            <a:r>
              <a:rPr dirty="0" sz="1700" spc="114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delegation</a:t>
            </a:r>
            <a:r>
              <a:rPr dirty="0" sz="1700" spc="140">
                <a:latin typeface="Verdana"/>
                <a:cs typeface="Verdana"/>
              </a:rPr>
              <a:t> </a:t>
            </a:r>
            <a:r>
              <a:rPr dirty="0" sz="1700" b="1">
                <a:latin typeface="Verdana"/>
                <a:cs typeface="Verdana"/>
              </a:rPr>
              <a:t>must</a:t>
            </a:r>
            <a:r>
              <a:rPr dirty="0" sz="1700" spc="120" b="1">
                <a:latin typeface="Verdana"/>
                <a:cs typeface="Verdana"/>
              </a:rPr>
              <a:t> </a:t>
            </a:r>
            <a:r>
              <a:rPr dirty="0" sz="1700" b="1">
                <a:latin typeface="Verdana"/>
                <a:cs typeface="Verdana"/>
              </a:rPr>
              <a:t>express</a:t>
            </a:r>
            <a:r>
              <a:rPr dirty="0" sz="1700" spc="125" b="1">
                <a:latin typeface="Verdana"/>
                <a:cs typeface="Verdana"/>
              </a:rPr>
              <a:t> </a:t>
            </a:r>
            <a:r>
              <a:rPr dirty="0" sz="1700" b="1">
                <a:latin typeface="Verdana"/>
                <a:cs typeface="Verdana"/>
              </a:rPr>
              <a:t>their</a:t>
            </a:r>
            <a:r>
              <a:rPr dirty="0" sz="1700" spc="125" b="1">
                <a:latin typeface="Verdana"/>
                <a:cs typeface="Verdana"/>
              </a:rPr>
              <a:t> </a:t>
            </a:r>
            <a:r>
              <a:rPr dirty="0" sz="1700" b="1">
                <a:latin typeface="Verdana"/>
                <a:cs typeface="Verdana"/>
              </a:rPr>
              <a:t>vote</a:t>
            </a:r>
            <a:r>
              <a:rPr dirty="0" sz="1700" spc="125" b="1">
                <a:latin typeface="Verdana"/>
                <a:cs typeface="Verdana"/>
              </a:rPr>
              <a:t> </a:t>
            </a:r>
            <a:r>
              <a:rPr dirty="0" sz="1700" b="1">
                <a:latin typeface="Verdana"/>
                <a:cs typeface="Verdana"/>
              </a:rPr>
              <a:t>or</a:t>
            </a:r>
            <a:r>
              <a:rPr dirty="0" sz="1700" spc="125" b="1">
                <a:latin typeface="Verdana"/>
                <a:cs typeface="Verdana"/>
              </a:rPr>
              <a:t> </a:t>
            </a:r>
            <a:r>
              <a:rPr dirty="0" sz="1700" b="1">
                <a:latin typeface="Verdana"/>
                <a:cs typeface="Verdana"/>
              </a:rPr>
              <a:t>publicly</a:t>
            </a:r>
            <a:r>
              <a:rPr dirty="0" sz="1700" spc="120" b="1">
                <a:latin typeface="Verdana"/>
                <a:cs typeface="Verdana"/>
              </a:rPr>
              <a:t> </a:t>
            </a:r>
            <a:r>
              <a:rPr dirty="0" sz="1700" b="1">
                <a:latin typeface="Verdana"/>
                <a:cs typeface="Verdana"/>
              </a:rPr>
              <a:t>abstain</a:t>
            </a:r>
            <a:r>
              <a:rPr dirty="0" sz="1700" spc="155" b="1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from</a:t>
            </a:r>
            <a:r>
              <a:rPr dirty="0" sz="1700" spc="120">
                <a:latin typeface="Verdana"/>
                <a:cs typeface="Verdana"/>
              </a:rPr>
              <a:t> </a:t>
            </a:r>
            <a:r>
              <a:rPr dirty="0" sz="1700" spc="-25">
                <a:latin typeface="Verdana"/>
                <a:cs typeface="Verdana"/>
              </a:rPr>
              <a:t>the </a:t>
            </a:r>
            <a:r>
              <a:rPr dirty="0" sz="1700" spc="-10">
                <a:latin typeface="Verdana"/>
                <a:cs typeface="Verdana"/>
              </a:rPr>
              <a:t>vote.</a:t>
            </a:r>
            <a:endParaRPr sz="17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7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1700">
                <a:latin typeface="Verdana"/>
                <a:cs typeface="Verdana"/>
              </a:rPr>
              <a:t>You</a:t>
            </a:r>
            <a:r>
              <a:rPr dirty="0" sz="1700" spc="-6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can</a:t>
            </a:r>
            <a:r>
              <a:rPr dirty="0" sz="1700" spc="-6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vote</a:t>
            </a:r>
            <a:r>
              <a:rPr dirty="0" sz="1700" spc="-6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by</a:t>
            </a:r>
            <a:r>
              <a:rPr dirty="0" sz="1700" spc="-45">
                <a:latin typeface="Verdana"/>
                <a:cs typeface="Verdana"/>
              </a:rPr>
              <a:t> </a:t>
            </a:r>
            <a:r>
              <a:rPr dirty="0" sz="1700" b="1">
                <a:solidFill>
                  <a:srgbClr val="1F497D"/>
                </a:solidFill>
                <a:latin typeface="Verdana"/>
                <a:cs typeface="Verdana"/>
              </a:rPr>
              <a:t>Raising</a:t>
            </a:r>
            <a:r>
              <a:rPr dirty="0" sz="1700" spc="-6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700" b="1">
                <a:solidFill>
                  <a:srgbClr val="1F497D"/>
                </a:solidFill>
                <a:latin typeface="Verdana"/>
                <a:cs typeface="Verdana"/>
              </a:rPr>
              <a:t>Placards</a:t>
            </a:r>
            <a:r>
              <a:rPr dirty="0" sz="1700">
                <a:solidFill>
                  <a:srgbClr val="1F497D"/>
                </a:solidFill>
                <a:latin typeface="Verdana"/>
                <a:cs typeface="Verdana"/>
              </a:rPr>
              <a:t>,</a:t>
            </a:r>
            <a:r>
              <a:rPr dirty="0" sz="1700" spc="-60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the</a:t>
            </a:r>
            <a:r>
              <a:rPr dirty="0" sz="1700" spc="-6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standard</a:t>
            </a:r>
            <a:r>
              <a:rPr dirty="0" sz="1700" spc="-6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procedure</a:t>
            </a:r>
            <a:r>
              <a:rPr dirty="0" sz="1700" spc="-70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of</a:t>
            </a:r>
            <a:r>
              <a:rPr dirty="0" sz="1700" spc="-65">
                <a:latin typeface="Verdana"/>
                <a:cs typeface="Verdana"/>
              </a:rPr>
              <a:t> </a:t>
            </a:r>
            <a:r>
              <a:rPr dirty="0" sz="1700">
                <a:latin typeface="Verdana"/>
                <a:cs typeface="Verdana"/>
              </a:rPr>
              <a:t>the</a:t>
            </a:r>
            <a:r>
              <a:rPr dirty="0" sz="1700" spc="-60">
                <a:latin typeface="Verdana"/>
                <a:cs typeface="Verdana"/>
              </a:rPr>
              <a:t> </a:t>
            </a:r>
            <a:r>
              <a:rPr dirty="0" sz="1700" spc="-10">
                <a:latin typeface="Verdana"/>
                <a:cs typeface="Verdana"/>
              </a:rPr>
              <a:t>vote.</a:t>
            </a:r>
            <a:endParaRPr sz="17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308832" y="641084"/>
            <a:ext cx="199898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85"/>
              <a:t> </a:t>
            </a:r>
            <a:r>
              <a:rPr dirty="0" spc="-20"/>
              <a:t>vote</a:t>
            </a: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8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 spc="-25"/>
              <a:t>10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3" name="object 3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42561" rIns="0" bIns="0" rtlCol="0" vert="horz">
            <a:spAutoFit/>
          </a:bodyPr>
          <a:lstStyle/>
          <a:p>
            <a:pPr marL="1864360">
              <a:lnSpc>
                <a:spcPct val="100000"/>
              </a:lnSpc>
              <a:spcBef>
                <a:spcPts val="100"/>
              </a:spcBef>
            </a:pPr>
            <a:r>
              <a:rPr dirty="0" sz="2400"/>
              <a:t>The</a:t>
            </a:r>
            <a:r>
              <a:rPr dirty="0" sz="2400" spc="-65"/>
              <a:t> </a:t>
            </a:r>
            <a:r>
              <a:rPr dirty="0" sz="2400" spc="-10"/>
              <a:t>Regulation</a:t>
            </a:r>
            <a:endParaRPr sz="2400"/>
          </a:p>
        </p:txBody>
      </p:sp>
      <p:sp>
        <p:nvSpPr>
          <p:cNvPr id="10" name="object 10" descr=""/>
          <p:cNvSpPr txBox="1"/>
          <p:nvPr/>
        </p:nvSpPr>
        <p:spPr>
          <a:xfrm>
            <a:off x="387904" y="1590133"/>
            <a:ext cx="7902575" cy="3151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18135" marR="5080" indent="-30226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20675" algn="l"/>
              </a:tabLst>
            </a:pPr>
            <a:r>
              <a:rPr dirty="0" sz="2000" b="1">
                <a:latin typeface="Verdana"/>
                <a:cs typeface="Verdana"/>
              </a:rPr>
              <a:t>The</a:t>
            </a:r>
            <a:r>
              <a:rPr dirty="0" sz="2000" spc="-10" b="1">
                <a:latin typeface="Verdana"/>
                <a:cs typeface="Verdana"/>
              </a:rPr>
              <a:t> </a:t>
            </a:r>
            <a:r>
              <a:rPr dirty="0" sz="2000" b="1">
                <a:latin typeface="Verdana"/>
                <a:cs typeface="Verdana"/>
              </a:rPr>
              <a:t>regulations</a:t>
            </a:r>
            <a:r>
              <a:rPr dirty="0" sz="2000" spc="-5" b="1">
                <a:latin typeface="Verdana"/>
                <a:cs typeface="Verdana"/>
              </a:rPr>
              <a:t> </a:t>
            </a:r>
            <a:r>
              <a:rPr dirty="0" sz="2000" b="1">
                <a:latin typeface="Verdana"/>
                <a:cs typeface="Verdana"/>
              </a:rPr>
              <a:t>are</a:t>
            </a:r>
            <a:r>
              <a:rPr dirty="0" sz="2000" spc="-5" b="1">
                <a:latin typeface="Verdana"/>
                <a:cs typeface="Verdana"/>
              </a:rPr>
              <a:t> </a:t>
            </a:r>
            <a:r>
              <a:rPr dirty="0" sz="2000" b="1">
                <a:latin typeface="Verdana"/>
                <a:cs typeface="Verdana"/>
              </a:rPr>
              <a:t>are</a:t>
            </a:r>
            <a:r>
              <a:rPr dirty="0" sz="2000" spc="-10" b="1">
                <a:latin typeface="Verdana"/>
                <a:cs typeface="Verdana"/>
              </a:rPr>
              <a:t> </a:t>
            </a:r>
            <a:r>
              <a:rPr dirty="0" sz="2000" b="1">
                <a:latin typeface="Verdana"/>
                <a:cs typeface="Verdana"/>
              </a:rPr>
              <a:t>the</a:t>
            </a:r>
            <a:r>
              <a:rPr dirty="0" sz="2000" spc="-5" b="1">
                <a:latin typeface="Verdana"/>
                <a:cs typeface="Verdana"/>
              </a:rPr>
              <a:t> </a:t>
            </a:r>
            <a:r>
              <a:rPr dirty="0" sz="2000" b="1">
                <a:latin typeface="Verdana"/>
                <a:cs typeface="Verdana"/>
              </a:rPr>
              <a:t>final</a:t>
            </a:r>
            <a:r>
              <a:rPr dirty="0" sz="2000" spc="-5" b="1">
                <a:latin typeface="Verdana"/>
                <a:cs typeface="Verdana"/>
              </a:rPr>
              <a:t> </a:t>
            </a:r>
            <a:r>
              <a:rPr dirty="0" sz="2000" b="1">
                <a:latin typeface="Verdana"/>
                <a:cs typeface="Verdana"/>
              </a:rPr>
              <a:t>document</a:t>
            </a:r>
            <a:r>
              <a:rPr dirty="0" sz="2000" spc="-10" b="1">
                <a:latin typeface="Verdana"/>
                <a:cs typeface="Verdana"/>
              </a:rPr>
              <a:t> produced </a:t>
            </a:r>
            <a:r>
              <a:rPr dirty="0" sz="2000" spc="-10" b="1">
                <a:latin typeface="Verdana"/>
                <a:cs typeface="Verdana"/>
              </a:rPr>
              <a:t>	</a:t>
            </a:r>
            <a:r>
              <a:rPr dirty="0" sz="2000" b="1">
                <a:latin typeface="Verdana"/>
                <a:cs typeface="Verdana"/>
              </a:rPr>
              <a:t>and</a:t>
            </a:r>
            <a:r>
              <a:rPr dirty="0" sz="2000" spc="105" b="1">
                <a:latin typeface="Verdana"/>
                <a:cs typeface="Verdana"/>
              </a:rPr>
              <a:t>  </a:t>
            </a:r>
            <a:r>
              <a:rPr dirty="0" sz="2000" b="1">
                <a:latin typeface="Verdana"/>
                <a:cs typeface="Verdana"/>
              </a:rPr>
              <a:t>approved</a:t>
            </a:r>
            <a:r>
              <a:rPr dirty="0" sz="2000" spc="120" b="1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by</a:t>
            </a:r>
            <a:r>
              <a:rPr dirty="0" sz="2000" spc="10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10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European</a:t>
            </a:r>
            <a:r>
              <a:rPr dirty="0" sz="2000" spc="10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Parliament</a:t>
            </a:r>
            <a:r>
              <a:rPr dirty="0" sz="2000" spc="10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and</a:t>
            </a:r>
            <a:r>
              <a:rPr dirty="0" sz="2000" spc="100">
                <a:latin typeface="Verdana"/>
                <a:cs typeface="Verdana"/>
              </a:rPr>
              <a:t>  </a:t>
            </a:r>
            <a:r>
              <a:rPr dirty="0" sz="2000" spc="-25">
                <a:latin typeface="Verdana"/>
                <a:cs typeface="Verdana"/>
              </a:rPr>
              <a:t>the </a:t>
            </a:r>
            <a:r>
              <a:rPr dirty="0" sz="2000" spc="-25">
                <a:latin typeface="Verdana"/>
                <a:cs typeface="Verdana"/>
              </a:rPr>
              <a:t>	</a:t>
            </a:r>
            <a:r>
              <a:rPr dirty="0" sz="2000">
                <a:latin typeface="Verdana"/>
                <a:cs typeface="Verdana"/>
              </a:rPr>
              <a:t>European</a:t>
            </a:r>
            <a:r>
              <a:rPr dirty="0" sz="2000" spc="21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Council,</a:t>
            </a:r>
            <a:r>
              <a:rPr dirty="0" sz="2000" spc="21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which</a:t>
            </a:r>
            <a:r>
              <a:rPr dirty="0" sz="2000" spc="22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expresses</a:t>
            </a:r>
            <a:r>
              <a:rPr dirty="0" sz="2000" spc="215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265">
                <a:latin typeface="Verdana"/>
                <a:cs typeface="Verdana"/>
              </a:rPr>
              <a:t> </a:t>
            </a:r>
            <a:r>
              <a:rPr dirty="0" u="heavy" sz="200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collective</a:t>
            </a:r>
            <a:r>
              <a:rPr dirty="0" u="heavy" sz="2000" spc="22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 </a:t>
            </a:r>
            <a:r>
              <a:rPr dirty="0" u="heavy" sz="200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will</a:t>
            </a:r>
            <a:r>
              <a:rPr dirty="0" sz="2000" spc="229">
                <a:latin typeface="Verdana"/>
                <a:cs typeface="Verdana"/>
              </a:rPr>
              <a:t> </a:t>
            </a:r>
            <a:r>
              <a:rPr dirty="0" sz="2000" spc="-25">
                <a:latin typeface="Verdana"/>
                <a:cs typeface="Verdana"/>
              </a:rPr>
              <a:t>and </a:t>
            </a:r>
            <a:r>
              <a:rPr dirty="0" sz="2000" spc="-25">
                <a:latin typeface="Verdana"/>
                <a:cs typeface="Verdana"/>
              </a:rPr>
              <a:t>	</a:t>
            </a:r>
            <a:r>
              <a:rPr dirty="0" sz="2000">
                <a:latin typeface="Verdana"/>
                <a:cs typeface="Verdana"/>
              </a:rPr>
              <a:t>contains</a:t>
            </a:r>
            <a:r>
              <a:rPr dirty="0" sz="2000" spc="-55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measures</a:t>
            </a:r>
            <a:r>
              <a:rPr dirty="0" sz="2000" spc="-55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aimed</a:t>
            </a:r>
            <a:r>
              <a:rPr dirty="0" sz="2000" spc="-5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at</a:t>
            </a:r>
            <a:r>
              <a:rPr dirty="0" sz="2000" spc="-55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resolving</a:t>
            </a:r>
            <a:r>
              <a:rPr dirty="0" sz="2000" spc="-5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-5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topics</a:t>
            </a:r>
            <a:r>
              <a:rPr dirty="0" sz="2000" spc="-55">
                <a:latin typeface="Verdana"/>
                <a:cs typeface="Verdana"/>
              </a:rPr>
              <a:t>  </a:t>
            </a:r>
            <a:r>
              <a:rPr dirty="0" sz="2000" spc="-10">
                <a:latin typeface="Verdana"/>
                <a:cs typeface="Verdana"/>
              </a:rPr>
              <a:t>under 	discussion.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80"/>
              </a:spcBef>
              <a:buFont typeface="Arial"/>
              <a:buChar char="•"/>
            </a:pPr>
            <a:endParaRPr sz="2000">
              <a:latin typeface="Verdana"/>
              <a:cs typeface="Verdana"/>
            </a:endParaRPr>
          </a:p>
          <a:p>
            <a:pPr algn="just" marL="257810" marR="13970" indent="-245745">
              <a:lnSpc>
                <a:spcPct val="100000"/>
              </a:lnSpc>
              <a:buFont typeface="Arial MT"/>
              <a:buChar char="•"/>
              <a:tabLst>
                <a:tab pos="259715" algn="l"/>
              </a:tabLst>
            </a:pP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43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Regulations</a:t>
            </a:r>
            <a:r>
              <a:rPr dirty="0" sz="2000" spc="43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are</a:t>
            </a:r>
            <a:r>
              <a:rPr dirty="0" sz="2000" spc="43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43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official</a:t>
            </a:r>
            <a:r>
              <a:rPr dirty="0" sz="2000" spc="450">
                <a:latin typeface="Verdana"/>
                <a:cs typeface="Verdana"/>
              </a:rPr>
              <a:t>  </a:t>
            </a:r>
            <a:r>
              <a:rPr dirty="0" sz="2000" b="1">
                <a:latin typeface="Verdana"/>
                <a:cs typeface="Verdana"/>
              </a:rPr>
              <a:t>output</a:t>
            </a:r>
            <a:r>
              <a:rPr dirty="0" sz="2000" spc="445" b="1">
                <a:latin typeface="Verdana"/>
                <a:cs typeface="Verdana"/>
              </a:rPr>
              <a:t>  </a:t>
            </a:r>
            <a:r>
              <a:rPr dirty="0" sz="2000" b="1">
                <a:latin typeface="Verdana"/>
                <a:cs typeface="Verdana"/>
              </a:rPr>
              <a:t>of</a:t>
            </a:r>
            <a:r>
              <a:rPr dirty="0" sz="2000" spc="440" b="1">
                <a:latin typeface="Verdana"/>
                <a:cs typeface="Verdana"/>
              </a:rPr>
              <a:t>  </a:t>
            </a:r>
            <a:r>
              <a:rPr dirty="0" sz="2000" spc="-20" b="1">
                <a:latin typeface="Verdana"/>
                <a:cs typeface="Verdana"/>
              </a:rPr>
              <a:t>your </a:t>
            </a:r>
            <a:r>
              <a:rPr dirty="0" sz="2000" spc="-20" b="1">
                <a:latin typeface="Verdana"/>
                <a:cs typeface="Verdana"/>
              </a:rPr>
              <a:t>	</a:t>
            </a:r>
            <a:r>
              <a:rPr dirty="0" sz="2000" b="1">
                <a:latin typeface="Verdana"/>
                <a:cs typeface="Verdana"/>
              </a:rPr>
              <a:t>negotiation</a:t>
            </a:r>
            <a:r>
              <a:rPr dirty="0" sz="2000" spc="495" b="1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happened</a:t>
            </a:r>
            <a:r>
              <a:rPr dirty="0" sz="2000" spc="49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during</a:t>
            </a:r>
            <a:r>
              <a:rPr dirty="0" sz="2000" spc="49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your</a:t>
            </a:r>
            <a:r>
              <a:rPr dirty="0" sz="2000" spc="484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working</a:t>
            </a:r>
            <a:r>
              <a:rPr dirty="0" sz="2000" spc="490">
                <a:latin typeface="Verdana"/>
                <a:cs typeface="Verdana"/>
              </a:rPr>
              <a:t> </a:t>
            </a:r>
            <a:r>
              <a:rPr dirty="0" sz="2000">
                <a:latin typeface="Verdana"/>
                <a:cs typeface="Verdana"/>
              </a:rPr>
              <a:t>sessions</a:t>
            </a:r>
            <a:r>
              <a:rPr dirty="0" sz="2000" spc="490">
                <a:latin typeface="Verdana"/>
                <a:cs typeface="Verdana"/>
              </a:rPr>
              <a:t> </a:t>
            </a:r>
            <a:r>
              <a:rPr dirty="0" sz="2000" spc="-25">
                <a:latin typeface="Verdana"/>
                <a:cs typeface="Verdana"/>
              </a:rPr>
              <a:t>as </a:t>
            </a:r>
            <a:r>
              <a:rPr dirty="0" sz="2000" spc="-25">
                <a:latin typeface="Verdana"/>
                <a:cs typeface="Verdana"/>
              </a:rPr>
              <a:t>	</a:t>
            </a:r>
            <a:r>
              <a:rPr dirty="0" sz="2000">
                <a:latin typeface="Verdana"/>
                <a:cs typeface="Verdana"/>
              </a:rPr>
              <a:t>representatives</a:t>
            </a:r>
            <a:r>
              <a:rPr dirty="0" sz="2000" spc="1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of</a:t>
            </a:r>
            <a:r>
              <a:rPr dirty="0" sz="2000" spc="1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1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member</a:t>
            </a:r>
            <a:r>
              <a:rPr dirty="0" sz="2000" spc="1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states</a:t>
            </a:r>
            <a:r>
              <a:rPr dirty="0" sz="2000" spc="1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of</a:t>
            </a:r>
            <a:r>
              <a:rPr dirty="0" sz="2000" spc="10">
                <a:latin typeface="Verdana"/>
                <a:cs typeface="Verdana"/>
              </a:rPr>
              <a:t>  </a:t>
            </a:r>
            <a:r>
              <a:rPr dirty="0" sz="2000">
                <a:latin typeface="Verdana"/>
                <a:cs typeface="Verdana"/>
              </a:rPr>
              <a:t>the</a:t>
            </a:r>
            <a:r>
              <a:rPr dirty="0" sz="2000" spc="15">
                <a:latin typeface="Verdana"/>
                <a:cs typeface="Verdana"/>
              </a:rPr>
              <a:t>  </a:t>
            </a:r>
            <a:r>
              <a:rPr dirty="0" sz="2000" spc="-10">
                <a:latin typeface="Verdana"/>
                <a:cs typeface="Verdana"/>
              </a:rPr>
              <a:t>European 	Council.</a:t>
            </a:r>
            <a:endParaRPr sz="2000">
              <a:latin typeface="Verdana"/>
              <a:cs typeface="Verdana"/>
            </a:endParaRPr>
          </a:p>
        </p:txBody>
      </p:sp>
      <p:pic>
        <p:nvPicPr>
          <p:cNvPr id="11" name="object 11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2" name="object 12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3" name="object 3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E46C0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827645" y="696230"/>
            <a:ext cx="346329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dirty="0" spc="-85"/>
              <a:t> </a:t>
            </a:r>
            <a:r>
              <a:rPr dirty="0" spc="-10"/>
              <a:t>Regulation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2935163" y="1083428"/>
            <a:ext cx="324739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b="1">
                <a:latin typeface="Verdana"/>
                <a:cs typeface="Verdana"/>
              </a:rPr>
              <a:t>Formal</a:t>
            </a:r>
            <a:r>
              <a:rPr dirty="0" sz="2100" spc="-30" b="1">
                <a:latin typeface="Verdana"/>
                <a:cs typeface="Verdana"/>
              </a:rPr>
              <a:t> </a:t>
            </a:r>
            <a:r>
              <a:rPr dirty="0" sz="2100" spc="-10" b="1">
                <a:latin typeface="Verdana"/>
                <a:cs typeface="Verdana"/>
              </a:rPr>
              <a:t>Requirements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11" name="object 11" descr=""/>
          <p:cNvSpPr txBox="1"/>
          <p:nvPr/>
        </p:nvSpPr>
        <p:spPr>
          <a:xfrm>
            <a:off x="527725" y="2122427"/>
            <a:ext cx="7745095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62890" marR="5080" indent="-25082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64160" algn="l"/>
              </a:tabLst>
            </a:pP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3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Conclusions,</a:t>
            </a:r>
            <a:r>
              <a:rPr dirty="0" sz="1800" spc="37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being</a:t>
            </a:r>
            <a:r>
              <a:rPr dirty="0" sz="1800" spc="37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an</a:t>
            </a:r>
            <a:r>
              <a:rPr dirty="0" sz="1800" spc="37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official</a:t>
            </a:r>
            <a:r>
              <a:rPr dirty="0" sz="1800" spc="3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document,</a:t>
            </a:r>
            <a:r>
              <a:rPr dirty="0" sz="1800" spc="425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HAVE</a:t>
            </a:r>
            <a:r>
              <a:rPr dirty="0" sz="1800" spc="365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a</a:t>
            </a:r>
            <a:r>
              <a:rPr dirty="0" sz="1800" spc="365" b="1">
                <a:latin typeface="Verdana"/>
                <a:cs typeface="Verdana"/>
              </a:rPr>
              <a:t> </a:t>
            </a:r>
            <a:r>
              <a:rPr dirty="0" sz="1800" spc="-10" b="1">
                <a:latin typeface="Verdana"/>
                <a:cs typeface="Verdana"/>
              </a:rPr>
              <a:t>FIXED </a:t>
            </a:r>
            <a:r>
              <a:rPr dirty="0" sz="1800" spc="-10" b="1">
                <a:latin typeface="Verdana"/>
                <a:cs typeface="Verdana"/>
              </a:rPr>
              <a:t>	</a:t>
            </a:r>
            <a:r>
              <a:rPr dirty="0" sz="1800" b="1">
                <a:latin typeface="Verdana"/>
                <a:cs typeface="Verdana"/>
              </a:rPr>
              <a:t>STRUCTURE</a:t>
            </a:r>
            <a:r>
              <a:rPr dirty="0" sz="1800" spc="235" b="1">
                <a:latin typeface="Verdana"/>
                <a:cs typeface="Verdana"/>
              </a:rPr>
              <a:t>  </a:t>
            </a:r>
            <a:r>
              <a:rPr dirty="0" sz="1800" b="1">
                <a:latin typeface="Verdana"/>
                <a:cs typeface="Verdana"/>
              </a:rPr>
              <a:t>and</a:t>
            </a:r>
            <a:r>
              <a:rPr dirty="0" sz="1800" spc="235" b="1">
                <a:latin typeface="Verdana"/>
                <a:cs typeface="Verdana"/>
              </a:rPr>
              <a:t>  </a:t>
            </a:r>
            <a:r>
              <a:rPr dirty="0" sz="1800" b="1">
                <a:latin typeface="Verdana"/>
                <a:cs typeface="Verdana"/>
              </a:rPr>
              <a:t>MUST</a:t>
            </a:r>
            <a:r>
              <a:rPr dirty="0" sz="1800" spc="235" b="1">
                <a:latin typeface="Verdana"/>
                <a:cs typeface="Verdana"/>
              </a:rPr>
              <a:t>  </a:t>
            </a:r>
            <a:r>
              <a:rPr dirty="0" sz="1800" b="1">
                <a:latin typeface="Verdana"/>
                <a:cs typeface="Verdana"/>
              </a:rPr>
              <a:t>respect</a:t>
            </a:r>
            <a:r>
              <a:rPr dirty="0" sz="1800" spc="235" b="1">
                <a:latin typeface="Verdana"/>
                <a:cs typeface="Verdana"/>
              </a:rPr>
              <a:t>  </a:t>
            </a:r>
            <a:r>
              <a:rPr dirty="0" sz="1800" b="1">
                <a:latin typeface="Verdana"/>
                <a:cs typeface="Verdana"/>
              </a:rPr>
              <a:t>the</a:t>
            </a:r>
            <a:r>
              <a:rPr dirty="0" sz="1800" spc="235" b="1">
                <a:latin typeface="Verdana"/>
                <a:cs typeface="Verdana"/>
              </a:rPr>
              <a:t>  </a:t>
            </a:r>
            <a:r>
              <a:rPr dirty="0" sz="1800" b="1">
                <a:latin typeface="Verdana"/>
                <a:cs typeface="Verdana"/>
              </a:rPr>
              <a:t>following</a:t>
            </a:r>
            <a:r>
              <a:rPr dirty="0" sz="1800" spc="240" b="1">
                <a:latin typeface="Verdana"/>
                <a:cs typeface="Verdana"/>
              </a:rPr>
              <a:t>  </a:t>
            </a:r>
            <a:r>
              <a:rPr dirty="0" sz="1800" spc="-10" b="1">
                <a:latin typeface="Verdana"/>
                <a:cs typeface="Verdana"/>
              </a:rPr>
              <a:t>formal 	requirements:</a:t>
            </a:r>
            <a:endParaRPr sz="1800">
              <a:latin typeface="Verdana"/>
              <a:cs typeface="Verdana"/>
            </a:endParaRPr>
          </a:p>
        </p:txBody>
      </p:sp>
      <p:graphicFrame>
        <p:nvGraphicFramePr>
          <p:cNvPr id="12" name="object 12" descr=""/>
          <p:cNvGraphicFramePr>
            <a:graphicFrameLocks noGrp="1"/>
          </p:cNvGraphicFramePr>
          <p:nvPr/>
        </p:nvGraphicFramePr>
        <p:xfrm>
          <a:off x="1611533" y="3172673"/>
          <a:ext cx="5624830" cy="33585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92680"/>
                <a:gridCol w="3143249"/>
              </a:tblGrid>
              <a:tr h="4514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spc="-10" b="1">
                          <a:latin typeface="Arial"/>
                          <a:cs typeface="Arial"/>
                        </a:rPr>
                        <a:t>MS/HS/UNI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CED7E7"/>
                    </a:solidFill>
                  </a:tcPr>
                </a:tc>
              </a:tr>
              <a:tr h="451484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No.</a:t>
                      </a:r>
                      <a:r>
                        <a:rPr dirty="0" sz="1800" spc="-10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b="1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1800" spc="-25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0" b="1">
                          <a:latin typeface="Arial"/>
                          <a:cs typeface="Arial"/>
                        </a:rPr>
                        <a:t>Pages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E7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i="1">
                          <a:latin typeface="Arial"/>
                          <a:cs typeface="Arial"/>
                        </a:rPr>
                        <a:t>No </a:t>
                      </a:r>
                      <a:r>
                        <a:rPr dirty="0" sz="1800" spc="-10" i="1">
                          <a:latin typeface="Arial"/>
                          <a:cs typeface="Arial"/>
                        </a:rPr>
                        <a:t>limit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E7ECF4"/>
                    </a:solidFill>
                  </a:tcPr>
                </a:tc>
              </a:tr>
              <a:tr h="649605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800" spc="-20" b="1">
                          <a:latin typeface="Arial"/>
                          <a:cs typeface="Arial"/>
                        </a:rPr>
                        <a:t>Font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17843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05"/>
                        </a:spcBef>
                      </a:pPr>
                      <a:r>
                        <a:rPr dirty="0" sz="1800">
                          <a:latin typeface="Arial MT"/>
                          <a:cs typeface="Arial MT"/>
                        </a:rPr>
                        <a:t>Times</a:t>
                      </a:r>
                      <a:r>
                        <a:rPr dirty="0" sz="1800" spc="-55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>
                          <a:latin typeface="Arial MT"/>
                          <a:cs typeface="Arial MT"/>
                        </a:rPr>
                        <a:t>New</a:t>
                      </a:r>
                      <a:r>
                        <a:rPr dirty="0" sz="1800" spc="-50">
                          <a:latin typeface="Arial MT"/>
                          <a:cs typeface="Arial MT"/>
                        </a:rPr>
                        <a:t> </a:t>
                      </a:r>
                      <a:r>
                        <a:rPr dirty="0" sz="1800" spc="-10">
                          <a:latin typeface="Arial MT"/>
                          <a:cs typeface="Arial MT"/>
                        </a:rPr>
                        <a:t>Roman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17843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CED7E7"/>
                    </a:solidFill>
                  </a:tcPr>
                </a:tc>
              </a:tr>
              <a:tr h="451484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b="1">
                          <a:latin typeface="Arial"/>
                          <a:cs typeface="Arial"/>
                        </a:rPr>
                        <a:t>Font</a:t>
                      </a:r>
                      <a:r>
                        <a:rPr dirty="0" sz="1800" spc="-40" b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20" b="1">
                          <a:latin typeface="Arial"/>
                          <a:cs typeface="Arial"/>
                        </a:rPr>
                        <a:t>Size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E7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spc="-25">
                          <a:latin typeface="Arial MT"/>
                          <a:cs typeface="Arial MT"/>
                        </a:rPr>
                        <a:t>10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E7ECF4"/>
                    </a:solidFill>
                  </a:tcPr>
                </a:tc>
              </a:tr>
              <a:tr h="451484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spc="-10" b="1">
                          <a:latin typeface="Arial"/>
                          <a:cs typeface="Arial"/>
                        </a:rPr>
                        <a:t>Format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i="1">
                          <a:latin typeface="Arial"/>
                          <a:cs typeface="Arial"/>
                        </a:rPr>
                        <a:t>DOC</a:t>
                      </a:r>
                      <a:r>
                        <a:rPr dirty="0" sz="1800" spc="-2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i="1">
                          <a:latin typeface="Arial"/>
                          <a:cs typeface="Arial"/>
                        </a:rPr>
                        <a:t>or</a:t>
                      </a:r>
                      <a:r>
                        <a:rPr dirty="0" sz="1800" spc="-20" i="1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25" i="1">
                          <a:latin typeface="Arial"/>
                          <a:cs typeface="Arial"/>
                        </a:rPr>
                        <a:t>PDF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CED7E7"/>
                    </a:solidFill>
                  </a:tcPr>
                </a:tc>
              </a:tr>
              <a:tr h="451484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spc="-10" b="1">
                          <a:latin typeface="Arial"/>
                          <a:cs typeface="Arial"/>
                        </a:rPr>
                        <a:t>Spacing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E7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spc="-50">
                          <a:latin typeface="Arial MT"/>
                          <a:cs typeface="Arial MT"/>
                        </a:rPr>
                        <a:t>1</a:t>
                      </a:r>
                      <a:endParaRPr sz="1800">
                        <a:latin typeface="Arial MT"/>
                        <a:cs typeface="Arial MT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E7ECF4"/>
                    </a:solidFill>
                  </a:tcPr>
                </a:tc>
              </a:tr>
              <a:tr h="451484">
                <a:tc>
                  <a:txBody>
                    <a:bodyPr/>
                    <a:lstStyle/>
                    <a:p>
                      <a:pPr marL="63500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spc="-10" b="1">
                          <a:latin typeface="Arial"/>
                          <a:cs typeface="Arial"/>
                        </a:rPr>
                        <a:t>Language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CED7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dirty="0" sz="1800" i="1">
                          <a:latin typeface="Calibri"/>
                          <a:cs typeface="Calibri"/>
                        </a:rPr>
                        <a:t>British</a:t>
                      </a:r>
                      <a:r>
                        <a:rPr dirty="0" sz="1800" spc="-35" i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800" spc="-10" i="1">
                          <a:latin typeface="Calibri"/>
                          <a:cs typeface="Calibri"/>
                        </a:rPr>
                        <a:t>English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B="0" marT="79375">
                    <a:lnL w="12700">
                      <a:solidFill>
                        <a:srgbClr val="CBCBCB"/>
                      </a:solidFill>
                      <a:prstDash val="solid"/>
                    </a:lnL>
                    <a:lnR w="12700">
                      <a:solidFill>
                        <a:srgbClr val="CBCBCB"/>
                      </a:solidFill>
                      <a:prstDash val="solid"/>
                    </a:lnR>
                    <a:lnT w="12700">
                      <a:solidFill>
                        <a:srgbClr val="CBCBCB"/>
                      </a:solidFill>
                      <a:prstDash val="solid"/>
                    </a:lnT>
                    <a:lnB w="12700">
                      <a:solidFill>
                        <a:srgbClr val="CBCBCB"/>
                      </a:solidFill>
                      <a:prstDash val="solid"/>
                    </a:lnB>
                    <a:solidFill>
                      <a:srgbClr val="CED7E7"/>
                    </a:solidFill>
                  </a:tcPr>
                </a:tc>
              </a:tr>
            </a:tbl>
          </a:graphicData>
        </a:graphic>
      </p:graphicFrame>
      <p:pic>
        <p:nvPicPr>
          <p:cNvPr id="13" name="object 1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206056" y="2147823"/>
            <a:ext cx="8195309" cy="418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8135" marR="5080" indent="-30607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18135" algn="l"/>
              </a:tabLst>
            </a:pPr>
            <a:r>
              <a:rPr dirty="0" sz="2200" b="1">
                <a:solidFill>
                  <a:srgbClr val="1F497D"/>
                </a:solidFill>
                <a:latin typeface="Verdana"/>
                <a:cs typeface="Verdana"/>
              </a:rPr>
              <a:t>Heading:</a:t>
            </a:r>
            <a:r>
              <a:rPr dirty="0" sz="2200" spc="-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it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contains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institution’s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name,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topic </a:t>
            </a:r>
            <a:r>
              <a:rPr dirty="0" sz="2200">
                <a:latin typeface="Verdana"/>
                <a:cs typeface="Verdana"/>
              </a:rPr>
              <a:t>and</a:t>
            </a:r>
            <a:r>
              <a:rPr dirty="0" sz="2200" spc="-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names</a:t>
            </a:r>
            <a:r>
              <a:rPr dirty="0" sz="2200" spc="-5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of</a:t>
            </a:r>
            <a:r>
              <a:rPr dirty="0" sz="2200" spc="-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political</a:t>
            </a:r>
            <a:r>
              <a:rPr dirty="0" sz="2200" spc="-5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group</a:t>
            </a:r>
            <a:r>
              <a:rPr dirty="0" sz="2200" spc="-4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leaders</a:t>
            </a:r>
            <a:r>
              <a:rPr dirty="0" sz="2200" spc="-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“on</a:t>
            </a:r>
            <a:r>
              <a:rPr dirty="0" sz="2200" spc="-50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behalf” </a:t>
            </a:r>
            <a:r>
              <a:rPr dirty="0" sz="2200">
                <a:latin typeface="Verdana"/>
                <a:cs typeface="Verdana"/>
              </a:rPr>
              <a:t>of</a:t>
            </a:r>
            <a:r>
              <a:rPr dirty="0" sz="2200" spc="-3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political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group.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25"/>
              </a:spcBef>
              <a:buClr>
                <a:srgbClr val="1F497D"/>
              </a:buClr>
              <a:buFont typeface="Arial"/>
              <a:buChar char="•"/>
            </a:pPr>
            <a:endParaRPr sz="2200">
              <a:latin typeface="Verdana"/>
              <a:cs typeface="Verdana"/>
            </a:endParaRPr>
          </a:p>
          <a:p>
            <a:pPr marL="318135" marR="97790" indent="-306070">
              <a:lnSpc>
                <a:spcPct val="100000"/>
              </a:lnSpc>
              <a:buFont typeface="Arial"/>
              <a:buChar char="•"/>
              <a:tabLst>
                <a:tab pos="318135" algn="l"/>
              </a:tabLst>
            </a:pPr>
            <a:r>
              <a:rPr dirty="0" sz="2200" b="1">
                <a:solidFill>
                  <a:srgbClr val="1F497D"/>
                </a:solidFill>
                <a:latin typeface="Verdana"/>
                <a:cs typeface="Verdana"/>
              </a:rPr>
              <a:t>Legislative</a:t>
            </a:r>
            <a:r>
              <a:rPr dirty="0" sz="2200" spc="-3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200" b="1">
                <a:solidFill>
                  <a:srgbClr val="1F497D"/>
                </a:solidFill>
                <a:latin typeface="Verdana"/>
                <a:cs typeface="Verdana"/>
              </a:rPr>
              <a:t>Clauses:</a:t>
            </a:r>
            <a:r>
              <a:rPr dirty="0" sz="2200" spc="-3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they</a:t>
            </a:r>
            <a:r>
              <a:rPr dirty="0" sz="2200" spc="-3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highlight</a:t>
            </a:r>
            <a:r>
              <a:rPr dirty="0" sz="2200" spc="-25">
                <a:latin typeface="Verdana"/>
                <a:cs typeface="Verdana"/>
              </a:rPr>
              <a:t> </a:t>
            </a:r>
            <a:r>
              <a:rPr dirty="0" sz="2200" b="1">
                <a:latin typeface="Verdana"/>
                <a:cs typeface="Verdana"/>
              </a:rPr>
              <a:t>previous</a:t>
            </a:r>
            <a:r>
              <a:rPr dirty="0" sz="2200" spc="-35" b="1">
                <a:latin typeface="Verdana"/>
                <a:cs typeface="Verdana"/>
              </a:rPr>
              <a:t> </a:t>
            </a:r>
            <a:r>
              <a:rPr dirty="0" sz="2200" b="1">
                <a:latin typeface="Verdana"/>
                <a:cs typeface="Verdana"/>
              </a:rPr>
              <a:t>EU</a:t>
            </a:r>
            <a:r>
              <a:rPr dirty="0" sz="2200" spc="-30" b="1">
                <a:latin typeface="Verdana"/>
                <a:cs typeface="Verdana"/>
              </a:rPr>
              <a:t> </a:t>
            </a:r>
            <a:r>
              <a:rPr dirty="0" sz="2200" spc="-25" b="1">
                <a:latin typeface="Verdana"/>
                <a:cs typeface="Verdana"/>
              </a:rPr>
              <a:t>and </a:t>
            </a:r>
            <a:r>
              <a:rPr dirty="0" sz="2200" b="1">
                <a:latin typeface="Verdana"/>
                <a:cs typeface="Verdana"/>
              </a:rPr>
              <a:t>international</a:t>
            </a:r>
            <a:r>
              <a:rPr dirty="0" sz="2200" spc="-35" b="1">
                <a:latin typeface="Verdana"/>
                <a:cs typeface="Verdana"/>
              </a:rPr>
              <a:t> </a:t>
            </a:r>
            <a:r>
              <a:rPr dirty="0" sz="2200" b="1">
                <a:latin typeface="Verdana"/>
                <a:cs typeface="Verdana"/>
              </a:rPr>
              <a:t>actions</a:t>
            </a:r>
            <a:r>
              <a:rPr dirty="0" sz="2200" spc="10" b="1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undertaken</a:t>
            </a:r>
            <a:r>
              <a:rPr dirty="0" sz="2200" spc="-3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on</a:t>
            </a:r>
            <a:r>
              <a:rPr dirty="0" sz="2200" spc="-3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35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issue.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25"/>
              </a:spcBef>
              <a:buClr>
                <a:srgbClr val="1F497D"/>
              </a:buClr>
              <a:buFont typeface="Arial"/>
              <a:buChar char="•"/>
            </a:pPr>
            <a:endParaRPr sz="2200">
              <a:latin typeface="Verdana"/>
              <a:cs typeface="Verdana"/>
            </a:endParaRPr>
          </a:p>
          <a:p>
            <a:pPr marL="318135" indent="-305435">
              <a:lnSpc>
                <a:spcPct val="100000"/>
              </a:lnSpc>
              <a:buFont typeface="Arial"/>
              <a:buChar char="•"/>
              <a:tabLst>
                <a:tab pos="318135" algn="l"/>
              </a:tabLst>
            </a:pPr>
            <a:r>
              <a:rPr dirty="0" sz="2200" spc="-10" b="1">
                <a:solidFill>
                  <a:srgbClr val="1F497D"/>
                </a:solidFill>
                <a:latin typeface="Verdana"/>
                <a:cs typeface="Verdana"/>
              </a:rPr>
              <a:t>Pre-</a:t>
            </a:r>
            <a:r>
              <a:rPr dirty="0" sz="2200" b="1">
                <a:solidFill>
                  <a:srgbClr val="1F497D"/>
                </a:solidFill>
                <a:latin typeface="Verdana"/>
                <a:cs typeface="Verdana"/>
              </a:rPr>
              <a:t>ambulatory</a:t>
            </a:r>
            <a:r>
              <a:rPr dirty="0" sz="2200" spc="-3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200" b="1">
                <a:solidFill>
                  <a:srgbClr val="1F497D"/>
                </a:solidFill>
                <a:latin typeface="Verdana"/>
                <a:cs typeface="Verdana"/>
              </a:rPr>
              <a:t>clauses:</a:t>
            </a:r>
            <a:r>
              <a:rPr dirty="0" sz="2200" spc="-5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they</a:t>
            </a:r>
            <a:r>
              <a:rPr dirty="0" sz="2200" spc="-3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state</a:t>
            </a:r>
            <a:r>
              <a:rPr dirty="0" sz="2200" spc="-3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all</a:t>
            </a:r>
            <a:r>
              <a:rPr dirty="0" sz="2200" spc="-3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10">
                <a:latin typeface="Verdana"/>
                <a:cs typeface="Verdana"/>
              </a:rPr>
              <a:t> </a:t>
            </a:r>
            <a:r>
              <a:rPr dirty="0" sz="2200" spc="-10" b="1">
                <a:latin typeface="Verdana"/>
                <a:cs typeface="Verdana"/>
              </a:rPr>
              <a:t>reasons</a:t>
            </a:r>
            <a:endParaRPr sz="2200">
              <a:latin typeface="Verdana"/>
              <a:cs typeface="Verdana"/>
            </a:endParaRPr>
          </a:p>
          <a:p>
            <a:pPr marL="318135">
              <a:lnSpc>
                <a:spcPct val="100000"/>
              </a:lnSpc>
            </a:pPr>
            <a:r>
              <a:rPr dirty="0" sz="2200">
                <a:latin typeface="Verdana"/>
                <a:cs typeface="Verdana"/>
              </a:rPr>
              <a:t>why</a:t>
            </a:r>
            <a:r>
              <a:rPr dirty="0" sz="2200" spc="-3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2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institution</a:t>
            </a:r>
            <a:r>
              <a:rPr dirty="0" sz="2200" spc="-2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is</a:t>
            </a:r>
            <a:r>
              <a:rPr dirty="0" sz="2200" spc="-2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working</a:t>
            </a:r>
            <a:r>
              <a:rPr dirty="0" sz="2200" spc="-2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on</a:t>
            </a:r>
            <a:r>
              <a:rPr dirty="0" sz="2200" spc="-2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an</a:t>
            </a:r>
            <a:r>
              <a:rPr dirty="0" sz="2200" spc="-20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issue.</a:t>
            </a:r>
            <a:endParaRPr sz="22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2200">
              <a:latin typeface="Verdana"/>
              <a:cs typeface="Verdana"/>
            </a:endParaRPr>
          </a:p>
          <a:p>
            <a:pPr marL="318135" marR="158115" indent="-306070">
              <a:lnSpc>
                <a:spcPct val="100000"/>
              </a:lnSpc>
              <a:buFont typeface="Arial"/>
              <a:buChar char="•"/>
              <a:tabLst>
                <a:tab pos="318135" algn="l"/>
              </a:tabLst>
            </a:pPr>
            <a:r>
              <a:rPr dirty="0" sz="2200" b="1">
                <a:solidFill>
                  <a:srgbClr val="1F497D"/>
                </a:solidFill>
                <a:latin typeface="Verdana"/>
                <a:cs typeface="Verdana"/>
              </a:rPr>
              <a:t>Operative</a:t>
            </a:r>
            <a:r>
              <a:rPr dirty="0" sz="2200" spc="-4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200" b="1">
                <a:solidFill>
                  <a:srgbClr val="1F497D"/>
                </a:solidFill>
                <a:latin typeface="Verdana"/>
                <a:cs typeface="Verdana"/>
              </a:rPr>
              <a:t>clauses:</a:t>
            </a:r>
            <a:r>
              <a:rPr dirty="0" sz="2200" spc="-30" b="1">
                <a:solidFill>
                  <a:srgbClr val="1F497D"/>
                </a:solidFill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they</a:t>
            </a:r>
            <a:r>
              <a:rPr dirty="0" sz="2200" spc="-4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state</a:t>
            </a:r>
            <a:r>
              <a:rPr dirty="0" sz="2200" spc="-4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15">
                <a:latin typeface="Verdana"/>
                <a:cs typeface="Verdana"/>
              </a:rPr>
              <a:t> </a:t>
            </a:r>
            <a:r>
              <a:rPr dirty="0" sz="2200" b="1">
                <a:latin typeface="Verdana"/>
                <a:cs typeface="Verdana"/>
              </a:rPr>
              <a:t>solutions</a:t>
            </a:r>
            <a:r>
              <a:rPr dirty="0" sz="2200" spc="-15" b="1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that</a:t>
            </a:r>
            <a:r>
              <a:rPr dirty="0" sz="2200" spc="-40">
                <a:latin typeface="Verdana"/>
                <a:cs typeface="Verdana"/>
              </a:rPr>
              <a:t> </a:t>
            </a:r>
            <a:r>
              <a:rPr dirty="0" sz="2200" spc="-25">
                <a:latin typeface="Verdana"/>
                <a:cs typeface="Verdana"/>
              </a:rPr>
              <a:t>the </a:t>
            </a:r>
            <a:r>
              <a:rPr dirty="0" sz="2200">
                <a:latin typeface="Verdana"/>
                <a:cs typeface="Verdana"/>
              </a:rPr>
              <a:t>sponsors</a:t>
            </a:r>
            <a:r>
              <a:rPr dirty="0" sz="2200" spc="-6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of</a:t>
            </a:r>
            <a:r>
              <a:rPr dirty="0" sz="2200" spc="-6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resolution</a:t>
            </a:r>
            <a:r>
              <a:rPr dirty="0" sz="2200" spc="-6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propose</a:t>
            </a:r>
            <a:r>
              <a:rPr dirty="0" sz="2200" spc="-6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to</a:t>
            </a:r>
            <a:r>
              <a:rPr dirty="0" sz="2200" spc="-55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solve</a:t>
            </a:r>
            <a:r>
              <a:rPr dirty="0" sz="2200" spc="-60">
                <a:latin typeface="Verdana"/>
                <a:cs typeface="Verdana"/>
              </a:rPr>
              <a:t> </a:t>
            </a:r>
            <a:r>
              <a:rPr dirty="0" sz="2200">
                <a:latin typeface="Verdana"/>
                <a:cs typeface="Verdana"/>
              </a:rPr>
              <a:t>the</a:t>
            </a:r>
            <a:r>
              <a:rPr dirty="0" sz="2200" spc="-55">
                <a:latin typeface="Verdana"/>
                <a:cs typeface="Verdana"/>
              </a:rPr>
              <a:t> </a:t>
            </a:r>
            <a:r>
              <a:rPr dirty="0" sz="2200" spc="-10">
                <a:latin typeface="Verdana"/>
                <a:cs typeface="Verdana"/>
              </a:rPr>
              <a:t>issues.</a:t>
            </a:r>
            <a:endParaRPr sz="22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22531" rIns="0" bIns="0" rtlCol="0" vert="horz">
            <a:spAutoFit/>
          </a:bodyPr>
          <a:lstStyle/>
          <a:p>
            <a:pPr algn="ctr" marL="584835">
              <a:lnSpc>
                <a:spcPts val="2940"/>
              </a:lnSpc>
              <a:spcBef>
                <a:spcPts val="130"/>
              </a:spcBef>
            </a:pPr>
            <a:r>
              <a:rPr dirty="0" sz="2650"/>
              <a:t>The</a:t>
            </a:r>
            <a:r>
              <a:rPr dirty="0" sz="2650" spc="40"/>
              <a:t> </a:t>
            </a:r>
            <a:r>
              <a:rPr dirty="0" sz="2650" spc="-10"/>
              <a:t>Regulations</a:t>
            </a:r>
            <a:endParaRPr sz="2650"/>
          </a:p>
          <a:p>
            <a:pPr algn="ctr" marL="584835">
              <a:lnSpc>
                <a:spcPts val="2280"/>
              </a:lnSpc>
            </a:pPr>
            <a:r>
              <a:rPr dirty="0" sz="2100"/>
              <a:t>General</a:t>
            </a:r>
            <a:r>
              <a:rPr dirty="0" sz="2100" spc="65"/>
              <a:t> </a:t>
            </a:r>
            <a:r>
              <a:rPr dirty="0" sz="2100" spc="-10"/>
              <a:t>Structure</a:t>
            </a:r>
            <a:endParaRPr sz="2100"/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14300">
              <a:lnSpc>
                <a:spcPct val="100000"/>
              </a:lnSpc>
              <a:spcBef>
                <a:spcPts val="105"/>
              </a:spcBef>
            </a:pPr>
            <a:fld id="{81D60167-4931-47E6-BA6A-407CBD079E47}" type="slidenum">
              <a:rPr dirty="0" spc="-50"/>
              <a:t>3</a:t>
            </a:fld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4791" y="1258904"/>
            <a:ext cx="5333147" cy="798161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6707970" y="3104453"/>
            <a:ext cx="1465580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40"/>
              </a:lnSpc>
            </a:pPr>
            <a:r>
              <a:rPr dirty="0" sz="1200" spc="-10">
                <a:solidFill>
                  <a:srgbClr val="888888"/>
                </a:solidFill>
                <a:latin typeface="Calibri"/>
                <a:cs typeface="Calibri"/>
              </a:rPr>
              <a:t>Type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to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enter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888888"/>
                </a:solidFill>
                <a:latin typeface="Calibri"/>
                <a:cs typeface="Calibri"/>
              </a:rPr>
              <a:t>caption.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653601" y="-12700"/>
            <a:ext cx="7503159" cy="6883400"/>
            <a:chOff x="1653601" y="-12700"/>
            <a:chExt cx="7503159" cy="6883400"/>
          </a:xfrm>
        </p:grpSpPr>
        <p:sp>
          <p:nvSpPr>
            <p:cNvPr id="5" name="object 5" descr=""/>
            <p:cNvSpPr/>
            <p:nvPr/>
          </p:nvSpPr>
          <p:spPr>
            <a:xfrm>
              <a:off x="8686799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799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799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2723" y="3787749"/>
              <a:ext cx="366139" cy="1038178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2333805" y="3818548"/>
              <a:ext cx="264795" cy="936625"/>
            </a:xfrm>
            <a:custGeom>
              <a:avLst/>
              <a:gdLst/>
              <a:ahLst/>
              <a:cxnLst/>
              <a:rect l="l" t="t" r="r" b="b"/>
              <a:pathLst>
                <a:path w="264794" h="936625">
                  <a:moveTo>
                    <a:pt x="264257" y="936578"/>
                  </a:moveTo>
                  <a:lnTo>
                    <a:pt x="223324" y="895502"/>
                  </a:lnTo>
                  <a:lnTo>
                    <a:pt x="185830" y="854605"/>
                  </a:lnTo>
                  <a:lnTo>
                    <a:pt x="151774" y="813886"/>
                  </a:lnTo>
                  <a:lnTo>
                    <a:pt x="121157" y="773345"/>
                  </a:lnTo>
                  <a:lnTo>
                    <a:pt x="93978" y="732983"/>
                  </a:lnTo>
                  <a:lnTo>
                    <a:pt x="70237" y="692799"/>
                  </a:lnTo>
                  <a:lnTo>
                    <a:pt x="49935" y="652794"/>
                  </a:lnTo>
                  <a:lnTo>
                    <a:pt x="33071" y="612967"/>
                  </a:lnTo>
                  <a:lnTo>
                    <a:pt x="19646" y="573318"/>
                  </a:lnTo>
                  <a:lnTo>
                    <a:pt x="9658" y="533848"/>
                  </a:lnTo>
                  <a:lnTo>
                    <a:pt x="3110" y="494557"/>
                  </a:lnTo>
                  <a:lnTo>
                    <a:pt x="0" y="455443"/>
                  </a:lnTo>
                  <a:lnTo>
                    <a:pt x="328" y="416508"/>
                  </a:lnTo>
                  <a:lnTo>
                    <a:pt x="4094" y="377752"/>
                  </a:lnTo>
                  <a:lnTo>
                    <a:pt x="11299" y="339174"/>
                  </a:lnTo>
                  <a:lnTo>
                    <a:pt x="21942" y="300774"/>
                  </a:lnTo>
                  <a:lnTo>
                    <a:pt x="36023" y="262553"/>
                  </a:lnTo>
                  <a:lnTo>
                    <a:pt x="53543" y="224510"/>
                  </a:lnTo>
                  <a:lnTo>
                    <a:pt x="74501" y="186646"/>
                  </a:lnTo>
                  <a:lnTo>
                    <a:pt x="98898" y="148960"/>
                  </a:lnTo>
                  <a:lnTo>
                    <a:pt x="126732" y="111452"/>
                  </a:lnTo>
                  <a:lnTo>
                    <a:pt x="158006" y="74123"/>
                  </a:lnTo>
                  <a:lnTo>
                    <a:pt x="192717" y="36972"/>
                  </a:lnTo>
                  <a:lnTo>
                    <a:pt x="230867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8686799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686799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3601" y="4112172"/>
              <a:ext cx="631775" cy="101603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1704401" y="4142971"/>
              <a:ext cx="377825" cy="0"/>
            </a:xfrm>
            <a:custGeom>
              <a:avLst/>
              <a:gdLst/>
              <a:ahLst/>
              <a:cxnLst/>
              <a:rect l="l" t="t" r="r" b="b"/>
              <a:pathLst>
                <a:path w="377825" h="0">
                  <a:moveTo>
                    <a:pt x="0" y="0"/>
                  </a:moveTo>
                  <a:lnTo>
                    <a:pt x="377774" y="2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69476" y="4088319"/>
              <a:ext cx="140667" cy="109307"/>
            </a:xfrm>
            <a:prstGeom prst="rect">
              <a:avLst/>
            </a:prstGeom>
          </p:spPr>
        </p:pic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95321" y="2839249"/>
              <a:ext cx="4798334" cy="605196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3626" rIns="0" bIns="0" rtlCol="0" vert="horz">
            <a:spAutoFit/>
          </a:bodyPr>
          <a:lstStyle/>
          <a:p>
            <a:pPr marL="838835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</a:t>
            </a:r>
            <a:r>
              <a:rPr dirty="0" spc="-120"/>
              <a:t> </a:t>
            </a:r>
            <a:r>
              <a:rPr dirty="0"/>
              <a:t>of</a:t>
            </a:r>
            <a:r>
              <a:rPr dirty="0" spc="-114"/>
              <a:t> </a:t>
            </a:r>
            <a:r>
              <a:rPr dirty="0" spc="-10"/>
              <a:t>Regulation</a:t>
            </a:r>
          </a:p>
        </p:txBody>
      </p:sp>
      <p:sp>
        <p:nvSpPr>
          <p:cNvPr id="17" name="object 17" descr=""/>
          <p:cNvSpPr txBox="1"/>
          <p:nvPr/>
        </p:nvSpPr>
        <p:spPr>
          <a:xfrm>
            <a:off x="121540" y="1465105"/>
            <a:ext cx="96456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 b="1">
                <a:latin typeface="Verdana"/>
                <a:cs typeface="Verdana"/>
              </a:rPr>
              <a:t>Heading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-15708" y="3752575"/>
            <a:ext cx="158178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16535" marR="5080" indent="-204470">
              <a:lnSpc>
                <a:spcPct val="100000"/>
              </a:lnSpc>
              <a:spcBef>
                <a:spcPts val="100"/>
              </a:spcBef>
            </a:pPr>
            <a:r>
              <a:rPr dirty="0" sz="1600" spc="-20" b="1">
                <a:solidFill>
                  <a:srgbClr val="376092"/>
                </a:solidFill>
                <a:latin typeface="Verdana"/>
                <a:cs typeface="Verdana"/>
              </a:rPr>
              <a:t>Pre-</a:t>
            </a:r>
            <a:r>
              <a:rPr dirty="0" sz="1600" spc="-10" b="1">
                <a:solidFill>
                  <a:srgbClr val="376092"/>
                </a:solidFill>
                <a:latin typeface="Verdana"/>
                <a:cs typeface="Verdana"/>
              </a:rPr>
              <a:t>ambulato </a:t>
            </a:r>
            <a:r>
              <a:rPr dirty="0" sz="1600" b="1">
                <a:solidFill>
                  <a:srgbClr val="376092"/>
                </a:solidFill>
                <a:latin typeface="Verdana"/>
                <a:cs typeface="Verdana"/>
              </a:rPr>
              <a:t>ry</a:t>
            </a:r>
            <a:r>
              <a:rPr dirty="0" sz="1600" spc="-30" b="1">
                <a:solidFill>
                  <a:srgbClr val="376092"/>
                </a:solidFill>
                <a:latin typeface="Verdana"/>
                <a:cs typeface="Verdana"/>
              </a:rPr>
              <a:t> </a:t>
            </a:r>
            <a:r>
              <a:rPr dirty="0" sz="1600" spc="-10" b="1">
                <a:solidFill>
                  <a:srgbClr val="376092"/>
                </a:solidFill>
                <a:latin typeface="Verdana"/>
                <a:cs typeface="Verdana"/>
              </a:rPr>
              <a:t>clauses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180449" y="5525682"/>
            <a:ext cx="114109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spc="-10" b="1">
                <a:solidFill>
                  <a:srgbClr val="FF0000"/>
                </a:solidFill>
                <a:latin typeface="Verdana"/>
                <a:cs typeface="Verdana"/>
              </a:rPr>
              <a:t>Operative clauses</a:t>
            </a:r>
            <a:endParaRPr sz="1600">
              <a:latin typeface="Verdana"/>
              <a:cs typeface="Verdana"/>
            </a:endParaRPr>
          </a:p>
        </p:txBody>
      </p:sp>
      <p:grpSp>
        <p:nvGrpSpPr>
          <p:cNvPr id="20" name="object 20" descr=""/>
          <p:cNvGrpSpPr/>
          <p:nvPr/>
        </p:nvGrpSpPr>
        <p:grpSpPr>
          <a:xfrm>
            <a:off x="1504972" y="3070291"/>
            <a:ext cx="631825" cy="125730"/>
            <a:chOff x="1504972" y="3070291"/>
            <a:chExt cx="631825" cy="125730"/>
          </a:xfrm>
        </p:grpSpPr>
        <p:pic>
          <p:nvPicPr>
            <p:cNvPr id="21" name="object 21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4972" y="3094143"/>
              <a:ext cx="631775" cy="101603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1555772" y="3124943"/>
              <a:ext cx="377825" cy="0"/>
            </a:xfrm>
            <a:custGeom>
              <a:avLst/>
              <a:gdLst/>
              <a:ahLst/>
              <a:cxnLst/>
              <a:rect l="l" t="t" r="r" b="b"/>
              <a:pathLst>
                <a:path w="377825" h="0">
                  <a:moveTo>
                    <a:pt x="0" y="0"/>
                  </a:moveTo>
                  <a:lnTo>
                    <a:pt x="377774" y="2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20846" y="3070291"/>
              <a:ext cx="140667" cy="109307"/>
            </a:xfrm>
            <a:prstGeom prst="rect">
              <a:avLst/>
            </a:prstGeom>
          </p:spPr>
        </p:pic>
      </p:grpSp>
      <p:grpSp>
        <p:nvGrpSpPr>
          <p:cNvPr id="24" name="object 24" descr=""/>
          <p:cNvGrpSpPr/>
          <p:nvPr/>
        </p:nvGrpSpPr>
        <p:grpSpPr>
          <a:xfrm>
            <a:off x="1270711" y="1014323"/>
            <a:ext cx="1378585" cy="1242695"/>
            <a:chOff x="1270711" y="1014323"/>
            <a:chExt cx="1378585" cy="1242695"/>
          </a:xfrm>
        </p:grpSpPr>
        <p:pic>
          <p:nvPicPr>
            <p:cNvPr id="25" name="object 25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0711" y="1584641"/>
              <a:ext cx="1100297" cy="101604"/>
            </a:xfrm>
            <a:prstGeom prst="rect">
              <a:avLst/>
            </a:prstGeom>
          </p:spPr>
        </p:pic>
        <p:sp>
          <p:nvSpPr>
            <p:cNvPr id="26" name="object 26" descr=""/>
            <p:cNvSpPr/>
            <p:nvPr/>
          </p:nvSpPr>
          <p:spPr>
            <a:xfrm>
              <a:off x="1321510" y="1615441"/>
              <a:ext cx="846455" cy="0"/>
            </a:xfrm>
            <a:custGeom>
              <a:avLst/>
              <a:gdLst/>
              <a:ahLst/>
              <a:cxnLst/>
              <a:rect l="l" t="t" r="r" b="b"/>
              <a:pathLst>
                <a:path w="846455" h="0">
                  <a:moveTo>
                    <a:pt x="0" y="0"/>
                  </a:moveTo>
                  <a:lnTo>
                    <a:pt x="846296" y="3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55107" y="1560790"/>
              <a:ext cx="140667" cy="109308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82723" y="1014323"/>
              <a:ext cx="366138" cy="1242443"/>
            </a:xfrm>
            <a:prstGeom prst="rect">
              <a:avLst/>
            </a:prstGeom>
          </p:spPr>
        </p:pic>
        <p:sp>
          <p:nvSpPr>
            <p:cNvPr id="29" name="object 29" descr=""/>
            <p:cNvSpPr/>
            <p:nvPr/>
          </p:nvSpPr>
          <p:spPr>
            <a:xfrm>
              <a:off x="2333526" y="1045123"/>
              <a:ext cx="264795" cy="1141095"/>
            </a:xfrm>
            <a:custGeom>
              <a:avLst/>
              <a:gdLst/>
              <a:ahLst/>
              <a:cxnLst/>
              <a:rect l="l" t="t" r="r" b="b"/>
              <a:pathLst>
                <a:path w="264794" h="1141095">
                  <a:moveTo>
                    <a:pt x="264535" y="1140842"/>
                  </a:moveTo>
                  <a:lnTo>
                    <a:pt x="227981" y="1096357"/>
                  </a:lnTo>
                  <a:lnTo>
                    <a:pt x="194143" y="1052043"/>
                  </a:lnTo>
                  <a:lnTo>
                    <a:pt x="163022" y="1007901"/>
                  </a:lnTo>
                  <a:lnTo>
                    <a:pt x="134618" y="963930"/>
                  </a:lnTo>
                  <a:lnTo>
                    <a:pt x="108931" y="920131"/>
                  </a:lnTo>
                  <a:lnTo>
                    <a:pt x="85960" y="876504"/>
                  </a:lnTo>
                  <a:lnTo>
                    <a:pt x="65707" y="833049"/>
                  </a:lnTo>
                  <a:lnTo>
                    <a:pt x="48170" y="789765"/>
                  </a:lnTo>
                  <a:lnTo>
                    <a:pt x="33350" y="746653"/>
                  </a:lnTo>
                  <a:lnTo>
                    <a:pt x="21246" y="703713"/>
                  </a:lnTo>
                  <a:lnTo>
                    <a:pt x="11859" y="660944"/>
                  </a:lnTo>
                  <a:lnTo>
                    <a:pt x="5189" y="618347"/>
                  </a:lnTo>
                  <a:lnTo>
                    <a:pt x="1236" y="575922"/>
                  </a:lnTo>
                  <a:lnTo>
                    <a:pt x="0" y="533669"/>
                  </a:lnTo>
                  <a:lnTo>
                    <a:pt x="1480" y="491587"/>
                  </a:lnTo>
                  <a:lnTo>
                    <a:pt x="5677" y="449677"/>
                  </a:lnTo>
                  <a:lnTo>
                    <a:pt x="12590" y="407939"/>
                  </a:lnTo>
                  <a:lnTo>
                    <a:pt x="22220" y="366372"/>
                  </a:lnTo>
                  <a:lnTo>
                    <a:pt x="34567" y="324977"/>
                  </a:lnTo>
                  <a:lnTo>
                    <a:pt x="49631" y="283754"/>
                  </a:lnTo>
                  <a:lnTo>
                    <a:pt x="67412" y="242703"/>
                  </a:lnTo>
                  <a:lnTo>
                    <a:pt x="87909" y="201823"/>
                  </a:lnTo>
                  <a:lnTo>
                    <a:pt x="111122" y="161115"/>
                  </a:lnTo>
                  <a:lnTo>
                    <a:pt x="137053" y="120578"/>
                  </a:lnTo>
                  <a:lnTo>
                    <a:pt x="165700" y="80214"/>
                  </a:lnTo>
                  <a:lnTo>
                    <a:pt x="197064" y="40021"/>
                  </a:lnTo>
                  <a:lnTo>
                    <a:pt x="231144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0" name="object 30" descr=""/>
          <p:cNvGrpSpPr/>
          <p:nvPr/>
        </p:nvGrpSpPr>
        <p:grpSpPr>
          <a:xfrm>
            <a:off x="1633045" y="4945545"/>
            <a:ext cx="965200" cy="1645920"/>
            <a:chOff x="1633045" y="4945545"/>
            <a:chExt cx="965200" cy="1645920"/>
          </a:xfrm>
        </p:grpSpPr>
        <p:pic>
          <p:nvPicPr>
            <p:cNvPr id="31" name="object 31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3045" y="5761925"/>
              <a:ext cx="751301" cy="121739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1683845" y="5797446"/>
              <a:ext cx="497840" cy="15875"/>
            </a:xfrm>
            <a:custGeom>
              <a:avLst/>
              <a:gdLst/>
              <a:ahLst/>
              <a:cxnLst/>
              <a:rect l="l" t="t" r="r" b="b"/>
              <a:pathLst>
                <a:path w="497839" h="15875">
                  <a:moveTo>
                    <a:pt x="0" y="15416"/>
                  </a:moveTo>
                  <a:lnTo>
                    <a:pt x="497374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67219" y="5742812"/>
              <a:ext cx="141912" cy="109267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332566" y="4945545"/>
              <a:ext cx="265432" cy="1645744"/>
            </a:xfrm>
            <a:prstGeom prst="rect">
              <a:avLst/>
            </a:prstGeom>
          </p:spPr>
        </p:pic>
        <p:sp>
          <p:nvSpPr>
            <p:cNvPr id="35" name="object 35" descr=""/>
            <p:cNvSpPr/>
            <p:nvPr/>
          </p:nvSpPr>
          <p:spPr>
            <a:xfrm>
              <a:off x="2383426" y="4976344"/>
              <a:ext cx="163830" cy="1544320"/>
            </a:xfrm>
            <a:custGeom>
              <a:avLst/>
              <a:gdLst/>
              <a:ahLst/>
              <a:cxnLst/>
              <a:rect l="l" t="t" r="r" b="b"/>
              <a:pathLst>
                <a:path w="163830" h="1544320">
                  <a:moveTo>
                    <a:pt x="163772" y="1544143"/>
                  </a:moveTo>
                  <a:lnTo>
                    <a:pt x="144300" y="1489760"/>
                  </a:lnTo>
                  <a:lnTo>
                    <a:pt x="126061" y="1435772"/>
                  </a:lnTo>
                  <a:lnTo>
                    <a:pt x="109052" y="1382179"/>
                  </a:lnTo>
                  <a:lnTo>
                    <a:pt x="93275" y="1328982"/>
                  </a:lnTo>
                  <a:lnTo>
                    <a:pt x="78730" y="1276180"/>
                  </a:lnTo>
                  <a:lnTo>
                    <a:pt x="65415" y="1223774"/>
                  </a:lnTo>
                  <a:lnTo>
                    <a:pt x="53332" y="1171763"/>
                  </a:lnTo>
                  <a:lnTo>
                    <a:pt x="42481" y="1120147"/>
                  </a:lnTo>
                  <a:lnTo>
                    <a:pt x="32861" y="1068927"/>
                  </a:lnTo>
                  <a:lnTo>
                    <a:pt x="24472" y="1018102"/>
                  </a:lnTo>
                  <a:lnTo>
                    <a:pt x="17315" y="967673"/>
                  </a:lnTo>
                  <a:lnTo>
                    <a:pt x="11389" y="917639"/>
                  </a:lnTo>
                  <a:lnTo>
                    <a:pt x="6695" y="868001"/>
                  </a:lnTo>
                  <a:lnTo>
                    <a:pt x="3231" y="818758"/>
                  </a:lnTo>
                  <a:lnTo>
                    <a:pt x="1000" y="769910"/>
                  </a:lnTo>
                  <a:lnTo>
                    <a:pt x="0" y="721458"/>
                  </a:lnTo>
                  <a:lnTo>
                    <a:pt x="231" y="673401"/>
                  </a:lnTo>
                  <a:lnTo>
                    <a:pt x="1693" y="625740"/>
                  </a:lnTo>
                  <a:lnTo>
                    <a:pt x="4387" y="578474"/>
                  </a:lnTo>
                  <a:lnTo>
                    <a:pt x="8313" y="531603"/>
                  </a:lnTo>
                  <a:lnTo>
                    <a:pt x="13469" y="485128"/>
                  </a:lnTo>
                  <a:lnTo>
                    <a:pt x="19858" y="439048"/>
                  </a:lnTo>
                  <a:lnTo>
                    <a:pt x="27477" y="393364"/>
                  </a:lnTo>
                  <a:lnTo>
                    <a:pt x="36328" y="348075"/>
                  </a:lnTo>
                  <a:lnTo>
                    <a:pt x="46411" y="303182"/>
                  </a:lnTo>
                  <a:lnTo>
                    <a:pt x="57725" y="258684"/>
                  </a:lnTo>
                  <a:lnTo>
                    <a:pt x="70270" y="214581"/>
                  </a:lnTo>
                  <a:lnTo>
                    <a:pt x="84047" y="170874"/>
                  </a:lnTo>
                  <a:lnTo>
                    <a:pt x="99055" y="127562"/>
                  </a:lnTo>
                  <a:lnTo>
                    <a:pt x="115295" y="84646"/>
                  </a:lnTo>
                  <a:lnTo>
                    <a:pt x="132766" y="42125"/>
                  </a:lnTo>
                  <a:lnTo>
                    <a:pt x="151468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6" name="object 36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420164" y="34535"/>
            <a:ext cx="1155701" cy="656177"/>
          </a:xfrm>
          <a:prstGeom prst="rect">
            <a:avLst/>
          </a:prstGeom>
        </p:spPr>
      </p:pic>
      <p:grpSp>
        <p:nvGrpSpPr>
          <p:cNvPr id="37" name="object 37" descr=""/>
          <p:cNvGrpSpPr/>
          <p:nvPr/>
        </p:nvGrpSpPr>
        <p:grpSpPr>
          <a:xfrm>
            <a:off x="2282723" y="2625949"/>
            <a:ext cx="366395" cy="1038225"/>
            <a:chOff x="2282723" y="2625949"/>
            <a:chExt cx="366395" cy="1038225"/>
          </a:xfrm>
        </p:grpSpPr>
        <p:pic>
          <p:nvPicPr>
            <p:cNvPr id="38" name="object 38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282723" y="2625949"/>
              <a:ext cx="366138" cy="1038178"/>
            </a:xfrm>
            <a:prstGeom prst="rect">
              <a:avLst/>
            </a:prstGeom>
          </p:spPr>
        </p:pic>
        <p:sp>
          <p:nvSpPr>
            <p:cNvPr id="39" name="object 39" descr=""/>
            <p:cNvSpPr/>
            <p:nvPr/>
          </p:nvSpPr>
          <p:spPr>
            <a:xfrm>
              <a:off x="2333805" y="2656748"/>
              <a:ext cx="264795" cy="936625"/>
            </a:xfrm>
            <a:custGeom>
              <a:avLst/>
              <a:gdLst/>
              <a:ahLst/>
              <a:cxnLst/>
              <a:rect l="l" t="t" r="r" b="b"/>
              <a:pathLst>
                <a:path w="264794" h="936625">
                  <a:moveTo>
                    <a:pt x="264256" y="936577"/>
                  </a:moveTo>
                  <a:lnTo>
                    <a:pt x="223324" y="895502"/>
                  </a:lnTo>
                  <a:lnTo>
                    <a:pt x="185829" y="854604"/>
                  </a:lnTo>
                  <a:lnTo>
                    <a:pt x="151774" y="813885"/>
                  </a:lnTo>
                  <a:lnTo>
                    <a:pt x="121156" y="773345"/>
                  </a:lnTo>
                  <a:lnTo>
                    <a:pt x="93977" y="732983"/>
                  </a:lnTo>
                  <a:lnTo>
                    <a:pt x="70237" y="692799"/>
                  </a:lnTo>
                  <a:lnTo>
                    <a:pt x="49935" y="652794"/>
                  </a:lnTo>
                  <a:lnTo>
                    <a:pt x="33071" y="612967"/>
                  </a:lnTo>
                  <a:lnTo>
                    <a:pt x="19645" y="573318"/>
                  </a:lnTo>
                  <a:lnTo>
                    <a:pt x="9658" y="533848"/>
                  </a:lnTo>
                  <a:lnTo>
                    <a:pt x="3110" y="494556"/>
                  </a:lnTo>
                  <a:lnTo>
                    <a:pt x="0" y="455443"/>
                  </a:lnTo>
                  <a:lnTo>
                    <a:pt x="328" y="416508"/>
                  </a:lnTo>
                  <a:lnTo>
                    <a:pt x="4094" y="377752"/>
                  </a:lnTo>
                  <a:lnTo>
                    <a:pt x="11299" y="339174"/>
                  </a:lnTo>
                  <a:lnTo>
                    <a:pt x="21942" y="300774"/>
                  </a:lnTo>
                  <a:lnTo>
                    <a:pt x="36023" y="262553"/>
                  </a:lnTo>
                  <a:lnTo>
                    <a:pt x="53543" y="224510"/>
                  </a:lnTo>
                  <a:lnTo>
                    <a:pt x="74501" y="186646"/>
                  </a:lnTo>
                  <a:lnTo>
                    <a:pt x="98897" y="148960"/>
                  </a:lnTo>
                  <a:lnTo>
                    <a:pt x="126732" y="111452"/>
                  </a:lnTo>
                  <a:lnTo>
                    <a:pt x="158005" y="74123"/>
                  </a:lnTo>
                  <a:lnTo>
                    <a:pt x="192716" y="36972"/>
                  </a:lnTo>
                  <a:lnTo>
                    <a:pt x="230865" y="0"/>
                  </a:lnTo>
                </a:path>
              </a:pathLst>
            </a:custGeom>
            <a:ln w="253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0" name="object 40" descr=""/>
          <p:cNvSpPr txBox="1"/>
          <p:nvPr/>
        </p:nvSpPr>
        <p:spPr>
          <a:xfrm>
            <a:off x="165544" y="2855197"/>
            <a:ext cx="125603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spc="-10" b="1">
                <a:solidFill>
                  <a:srgbClr val="FF9300"/>
                </a:solidFill>
                <a:latin typeface="Verdana"/>
                <a:cs typeface="Verdana"/>
              </a:rPr>
              <a:t>Legislative clauses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41" name="object 41" descr=""/>
          <p:cNvSpPr txBox="1"/>
          <p:nvPr/>
        </p:nvSpPr>
        <p:spPr>
          <a:xfrm>
            <a:off x="6715830" y="4512128"/>
            <a:ext cx="1465580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40"/>
              </a:lnSpc>
            </a:pPr>
            <a:r>
              <a:rPr dirty="0" sz="1200" spc="-10">
                <a:solidFill>
                  <a:srgbClr val="888888"/>
                </a:solidFill>
                <a:latin typeface="Calibri"/>
                <a:cs typeface="Calibri"/>
              </a:rPr>
              <a:t>Type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to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enter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888888"/>
                </a:solidFill>
                <a:latin typeface="Calibri"/>
                <a:cs typeface="Calibri"/>
              </a:rPr>
              <a:t>caption.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2" name="object 42" descr="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21201" y="3809100"/>
            <a:ext cx="6040746" cy="1066015"/>
          </a:xfrm>
          <a:prstGeom prst="rect">
            <a:avLst/>
          </a:prstGeom>
        </p:spPr>
      </p:pic>
      <p:sp>
        <p:nvSpPr>
          <p:cNvPr id="43" name="object 43" descr=""/>
          <p:cNvSpPr txBox="1"/>
          <p:nvPr/>
        </p:nvSpPr>
        <p:spPr>
          <a:xfrm>
            <a:off x="7119418" y="5962728"/>
            <a:ext cx="1465580" cy="1524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1140"/>
              </a:lnSpc>
            </a:pPr>
            <a:r>
              <a:rPr dirty="0" sz="1200" spc="-10">
                <a:solidFill>
                  <a:srgbClr val="888888"/>
                </a:solidFill>
                <a:latin typeface="Calibri"/>
                <a:cs typeface="Calibri"/>
              </a:rPr>
              <a:t>Type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to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enter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888888"/>
                </a:solidFill>
                <a:latin typeface="Calibri"/>
                <a:cs typeface="Calibri"/>
              </a:rPr>
              <a:t>caption.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4" name="object 44" descr="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35951" y="5052737"/>
            <a:ext cx="5954916" cy="1359082"/>
          </a:xfrm>
          <a:prstGeom prst="rect">
            <a:avLst/>
          </a:prstGeom>
        </p:spPr>
      </p:pic>
      <p:sp>
        <p:nvSpPr>
          <p:cNvPr id="45" name="object 45" descr=""/>
          <p:cNvSpPr txBox="1"/>
          <p:nvPr/>
        </p:nvSpPr>
        <p:spPr>
          <a:xfrm>
            <a:off x="7135638" y="6427880"/>
            <a:ext cx="1525905" cy="340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ts val="1240"/>
              </a:lnSpc>
              <a:spcBef>
                <a:spcPts val="100"/>
              </a:spcBef>
            </a:pPr>
            <a:r>
              <a:rPr dirty="0" sz="1200" spc="-5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>
              <a:latin typeface="Calibri"/>
              <a:cs typeface="Calibri"/>
            </a:endParaRPr>
          </a:p>
          <a:p>
            <a:pPr algn="r" marR="40005">
              <a:lnSpc>
                <a:spcPts val="1240"/>
              </a:lnSpc>
            </a:pPr>
            <a:r>
              <a:rPr dirty="0" sz="1200" spc="-10">
                <a:solidFill>
                  <a:srgbClr val="888888"/>
                </a:solidFill>
                <a:latin typeface="Calibri"/>
                <a:cs typeface="Calibri"/>
              </a:rPr>
              <a:t>Type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to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enter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dirty="0" sz="1200" spc="-3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dirty="0" sz="1200" spc="-10">
                <a:solidFill>
                  <a:srgbClr val="888888"/>
                </a:solidFill>
                <a:latin typeface="Calibri"/>
                <a:cs typeface="Calibri"/>
              </a:rPr>
              <a:t>caption.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6" name="object 46" descr=""/>
          <p:cNvSpPr/>
          <p:nvPr/>
        </p:nvSpPr>
        <p:spPr>
          <a:xfrm>
            <a:off x="2748648" y="1653387"/>
            <a:ext cx="5489575" cy="1384935"/>
          </a:xfrm>
          <a:custGeom>
            <a:avLst/>
            <a:gdLst/>
            <a:ahLst/>
            <a:cxnLst/>
            <a:rect l="l" t="t" r="r" b="b"/>
            <a:pathLst>
              <a:path w="5489575" h="1384935">
                <a:moveTo>
                  <a:pt x="2197443" y="1140625"/>
                </a:moveTo>
                <a:lnTo>
                  <a:pt x="105803" y="1140625"/>
                </a:lnTo>
                <a:lnTo>
                  <a:pt x="105803" y="1384782"/>
                </a:lnTo>
                <a:lnTo>
                  <a:pt x="2197443" y="1384782"/>
                </a:lnTo>
                <a:lnTo>
                  <a:pt x="2197443" y="1140625"/>
                </a:lnTo>
                <a:close/>
              </a:path>
              <a:path w="5489575" h="1384935">
                <a:moveTo>
                  <a:pt x="5489143" y="0"/>
                </a:moveTo>
                <a:lnTo>
                  <a:pt x="0" y="0"/>
                </a:lnTo>
                <a:lnTo>
                  <a:pt x="0" y="548640"/>
                </a:lnTo>
                <a:lnTo>
                  <a:pt x="5489143" y="548640"/>
                </a:lnTo>
                <a:lnTo>
                  <a:pt x="54891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 descr=""/>
          <p:cNvSpPr txBox="1"/>
          <p:nvPr/>
        </p:nvSpPr>
        <p:spPr>
          <a:xfrm>
            <a:off x="3066996" y="2812288"/>
            <a:ext cx="16827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i="1">
                <a:latin typeface="Times New Roman"/>
                <a:cs typeface="Times New Roman"/>
              </a:rPr>
              <a:t>The</a:t>
            </a:r>
            <a:r>
              <a:rPr dirty="0" sz="1400" spc="-20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European</a:t>
            </a:r>
            <a:r>
              <a:rPr dirty="0" sz="1400" spc="-15" i="1">
                <a:latin typeface="Times New Roman"/>
                <a:cs typeface="Times New Roman"/>
              </a:rPr>
              <a:t> </a:t>
            </a:r>
            <a:r>
              <a:rPr dirty="0" sz="1400" spc="-10" i="1">
                <a:latin typeface="Times New Roman"/>
                <a:cs typeface="Times New Roman"/>
              </a:rPr>
              <a:t>Council,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22332" y="1682915"/>
            <a:ext cx="8285480" cy="406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0" marR="304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Verdana"/>
                <a:cs typeface="Verdana"/>
              </a:rPr>
              <a:t>Legislative</a:t>
            </a:r>
            <a:r>
              <a:rPr dirty="0" sz="1800" spc="459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clauses</a:t>
            </a:r>
            <a:r>
              <a:rPr dirty="0" sz="1800" spc="459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represent</a:t>
            </a:r>
            <a:r>
              <a:rPr dirty="0" sz="1800" spc="4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490"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legislative</a:t>
            </a:r>
            <a:r>
              <a:rPr dirty="0" sz="1800" spc="45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documents</a:t>
            </a:r>
            <a:r>
              <a:rPr dirty="0" sz="1800" spc="45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spc="-10" b="1">
                <a:solidFill>
                  <a:srgbClr val="254061"/>
                </a:solidFill>
                <a:latin typeface="Verdana"/>
                <a:cs typeface="Verdana"/>
              </a:rPr>
              <a:t>already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approved</a:t>
            </a:r>
            <a:r>
              <a:rPr dirty="0" sz="1800" spc="44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and</a:t>
            </a:r>
            <a:r>
              <a:rPr dirty="0" sz="1800" spc="45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which</a:t>
            </a:r>
            <a:r>
              <a:rPr dirty="0" sz="1800" spc="44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form</a:t>
            </a:r>
            <a:r>
              <a:rPr dirty="0" sz="1800" spc="45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the</a:t>
            </a:r>
            <a:r>
              <a:rPr dirty="0" sz="1800" spc="445" b="1">
                <a:solidFill>
                  <a:srgbClr val="254061"/>
                </a:solidFill>
                <a:latin typeface="Verdana"/>
                <a:cs typeface="Verdana"/>
              </a:rPr>
              <a:t> 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normative</a:t>
            </a:r>
            <a:r>
              <a:rPr dirty="0" sz="1800" spc="455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basis</a:t>
            </a:r>
            <a:r>
              <a:rPr dirty="0" sz="1800" spc="490" b="1">
                <a:solidFill>
                  <a:srgbClr val="254061"/>
                </a:solidFill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for</a:t>
            </a:r>
            <a:r>
              <a:rPr dirty="0" sz="1800" spc="4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45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topic </a:t>
            </a:r>
            <a:r>
              <a:rPr dirty="0" sz="1800">
                <a:latin typeface="Verdana"/>
                <a:cs typeface="Verdana"/>
              </a:rPr>
              <a:t>under</a:t>
            </a:r>
            <a:r>
              <a:rPr dirty="0" sz="1800" spc="-2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discussion.</a:t>
            </a:r>
            <a:endParaRPr sz="1800">
              <a:latin typeface="Verdana"/>
              <a:cs typeface="Verdana"/>
            </a:endParaRPr>
          </a:p>
          <a:p>
            <a:pPr algn="just" marL="127000">
              <a:lnSpc>
                <a:spcPct val="100000"/>
              </a:lnSpc>
              <a:spcBef>
                <a:spcPts val="2160"/>
              </a:spcBef>
            </a:pPr>
            <a:r>
              <a:rPr dirty="0" sz="1800" spc="-10" b="1">
                <a:latin typeface="Verdana"/>
                <a:cs typeface="Verdana"/>
              </a:rPr>
              <a:t>Legislative</a:t>
            </a:r>
            <a:r>
              <a:rPr dirty="0" sz="1800" spc="-35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clauses</a:t>
            </a:r>
            <a:r>
              <a:rPr dirty="0" sz="1800" spc="-25" b="1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can</a:t>
            </a:r>
            <a:r>
              <a:rPr dirty="0" sz="1800" spc="-3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include:</a:t>
            </a:r>
            <a:endParaRPr sz="1800">
              <a:latin typeface="Verdana"/>
              <a:cs typeface="Verdana"/>
            </a:endParaRPr>
          </a:p>
          <a:p>
            <a:pPr marL="412750" marR="24130" indent="-400050">
              <a:lnSpc>
                <a:spcPct val="100000"/>
              </a:lnSpc>
              <a:spcBef>
                <a:spcPts val="2039"/>
              </a:spcBef>
              <a:buFont typeface="MS PGothic"/>
              <a:buChar char="❖"/>
              <a:tabLst>
                <a:tab pos="412750" algn="l"/>
              </a:tabLst>
            </a:pPr>
            <a:r>
              <a:rPr dirty="0" sz="1800">
                <a:latin typeface="Verdana"/>
                <a:cs typeface="Verdana"/>
              </a:rPr>
              <a:t>Past</a:t>
            </a:r>
            <a:r>
              <a:rPr dirty="0" sz="1800" spc="305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EU</a:t>
            </a:r>
            <a:r>
              <a:rPr dirty="0" sz="1800" spc="295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legislative</a:t>
            </a:r>
            <a:r>
              <a:rPr dirty="0" sz="1800" spc="295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acts</a:t>
            </a:r>
            <a:r>
              <a:rPr dirty="0" sz="1800">
                <a:latin typeface="Verdana"/>
                <a:cs typeface="Verdana"/>
              </a:rPr>
              <a:t>,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treaties,</a:t>
            </a:r>
            <a:r>
              <a:rPr dirty="0" sz="1800" spc="30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or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conventions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related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300">
                <a:latin typeface="Verdana"/>
                <a:cs typeface="Verdana"/>
              </a:rPr>
              <a:t> </a:t>
            </a:r>
            <a:r>
              <a:rPr dirty="0" sz="1800" spc="-25">
                <a:latin typeface="Verdana"/>
                <a:cs typeface="Verdana"/>
              </a:rPr>
              <a:t>the </a:t>
            </a:r>
            <a:r>
              <a:rPr dirty="0" sz="1800" spc="-10">
                <a:latin typeface="Verdana"/>
                <a:cs typeface="Verdana"/>
              </a:rPr>
              <a:t>topic.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Font typeface="MS PGothic"/>
              <a:buChar char="❖"/>
            </a:pPr>
            <a:endParaRPr sz="1800">
              <a:latin typeface="Verdana"/>
              <a:cs typeface="Verdana"/>
            </a:endParaRPr>
          </a:p>
          <a:p>
            <a:pPr marL="412750" marR="5080" indent="-400050">
              <a:lnSpc>
                <a:spcPct val="100000"/>
              </a:lnSpc>
              <a:buFont typeface="MS PGothic"/>
              <a:buChar char="❖"/>
              <a:tabLst>
                <a:tab pos="412750" algn="l"/>
                <a:tab pos="1043940" algn="l"/>
                <a:tab pos="2195195" algn="l"/>
                <a:tab pos="4542155" algn="l"/>
                <a:tab pos="4925695" algn="l"/>
                <a:tab pos="5989955" algn="l"/>
                <a:tab pos="6878320" algn="l"/>
                <a:tab pos="7232650" algn="l"/>
              </a:tabLst>
            </a:pPr>
            <a:r>
              <a:rPr dirty="0" sz="1800" spc="-20">
                <a:latin typeface="Verdana"/>
                <a:cs typeface="Verdana"/>
              </a:rPr>
              <a:t>Past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10">
                <a:latin typeface="Verdana"/>
                <a:cs typeface="Verdana"/>
              </a:rPr>
              <a:t>regional,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10">
                <a:latin typeface="Verdana"/>
                <a:cs typeface="Verdana"/>
              </a:rPr>
              <a:t>non-governmental,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25">
                <a:latin typeface="Verdana"/>
                <a:cs typeface="Verdana"/>
              </a:rPr>
              <a:t>or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10">
                <a:latin typeface="Verdana"/>
                <a:cs typeface="Verdana"/>
              </a:rPr>
              <a:t>national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10">
                <a:latin typeface="Verdana"/>
                <a:cs typeface="Verdana"/>
              </a:rPr>
              <a:t>efforts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25">
                <a:latin typeface="Verdana"/>
                <a:cs typeface="Verdana"/>
              </a:rPr>
              <a:t>in</a:t>
            </a:r>
            <a:r>
              <a:rPr dirty="0" sz="1800">
                <a:latin typeface="Verdana"/>
                <a:cs typeface="Verdana"/>
              </a:rPr>
              <a:t>	</a:t>
            </a:r>
            <a:r>
              <a:rPr dirty="0" sz="1800" spc="-10">
                <a:latin typeface="Verdana"/>
                <a:cs typeface="Verdana"/>
              </a:rPr>
              <a:t>resolving </a:t>
            </a:r>
            <a:r>
              <a:rPr dirty="0" sz="1800">
                <a:latin typeface="Verdana"/>
                <a:cs typeface="Verdana"/>
              </a:rPr>
              <a:t>this</a:t>
            </a:r>
            <a:r>
              <a:rPr dirty="0" sz="1800" spc="-5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topic.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Font typeface="MS PGothic"/>
              <a:buChar char="❖"/>
            </a:pPr>
            <a:endParaRPr sz="1800">
              <a:latin typeface="Verdana"/>
              <a:cs typeface="Verdana"/>
            </a:endParaRPr>
          </a:p>
          <a:p>
            <a:pPr marL="412750" marR="20320" indent="-400050">
              <a:lnSpc>
                <a:spcPct val="100000"/>
              </a:lnSpc>
              <a:spcBef>
                <a:spcPts val="5"/>
              </a:spcBef>
              <a:buFont typeface="MS PGothic"/>
              <a:buChar char="❖"/>
              <a:tabLst>
                <a:tab pos="412750" algn="l"/>
              </a:tabLst>
            </a:pPr>
            <a:r>
              <a:rPr dirty="0" sz="1800">
                <a:latin typeface="Verdana"/>
                <a:cs typeface="Verdana"/>
              </a:rPr>
              <a:t>References</a:t>
            </a:r>
            <a:r>
              <a:rPr dirty="0" sz="1800" spc="254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254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290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EU</a:t>
            </a:r>
            <a:r>
              <a:rPr dirty="0" sz="1800" spc="250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Treaties</a:t>
            </a:r>
            <a:r>
              <a:rPr dirty="0" sz="1800" spc="265" b="1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or</a:t>
            </a:r>
            <a:r>
              <a:rPr dirty="0" sz="1800" spc="254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other</a:t>
            </a:r>
            <a:r>
              <a:rPr dirty="0" sz="1800" spc="254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international</a:t>
            </a:r>
            <a:r>
              <a:rPr dirty="0" sz="1800" spc="254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frameworks </a:t>
            </a:r>
            <a:r>
              <a:rPr dirty="0" sz="1800">
                <a:latin typeface="Verdana"/>
                <a:cs typeface="Verdana"/>
              </a:rPr>
              <a:t>and</a:t>
            </a:r>
            <a:r>
              <a:rPr dirty="0" sz="1800" spc="-1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laws.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3" name="object 3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" name="object 9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01624" rIns="0" bIns="0" rtlCol="0" vert="horz">
            <a:spAutoFit/>
          </a:bodyPr>
          <a:lstStyle/>
          <a:p>
            <a:pPr marL="1160145">
              <a:lnSpc>
                <a:spcPct val="100000"/>
              </a:lnSpc>
              <a:spcBef>
                <a:spcPts val="100"/>
              </a:spcBef>
            </a:pPr>
            <a:r>
              <a:rPr dirty="0"/>
              <a:t>Legislative</a:t>
            </a:r>
            <a:r>
              <a:rPr dirty="0" spc="-250"/>
              <a:t> </a:t>
            </a:r>
            <a:r>
              <a:rPr dirty="0" spc="-10"/>
              <a:t>clauses</a:t>
            </a:r>
          </a:p>
        </p:txBody>
      </p:sp>
      <p:sp>
        <p:nvSpPr>
          <p:cNvPr id="11" name="object 11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7" rIns="0" bIns="0" rtlCol="0" vert="horz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8535" y="3491226"/>
            <a:ext cx="7364089" cy="889622"/>
          </a:xfrm>
          <a:prstGeom prst="rect">
            <a:avLst/>
          </a:prstGeom>
        </p:spPr>
      </p:pic>
      <p:grpSp>
        <p:nvGrpSpPr>
          <p:cNvPr id="3" name="object 3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E46C0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12561" rIns="0" bIns="0" rtlCol="0" vert="horz">
            <a:spAutoFit/>
          </a:bodyPr>
          <a:lstStyle/>
          <a:p>
            <a:pPr marL="2063114">
              <a:lnSpc>
                <a:spcPts val="2780"/>
              </a:lnSpc>
              <a:spcBef>
                <a:spcPts val="100"/>
              </a:spcBef>
            </a:pPr>
            <a:r>
              <a:rPr dirty="0" sz="2500"/>
              <a:t>The</a:t>
            </a:r>
            <a:r>
              <a:rPr dirty="0" sz="2500" spc="-15"/>
              <a:t> </a:t>
            </a:r>
            <a:r>
              <a:rPr dirty="0" sz="2500" spc="-10"/>
              <a:t>Regulation</a:t>
            </a:r>
            <a:endParaRPr sz="2500"/>
          </a:p>
          <a:p>
            <a:pPr marL="2183765">
              <a:lnSpc>
                <a:spcPts val="1939"/>
              </a:lnSpc>
            </a:pPr>
            <a:r>
              <a:rPr dirty="0" sz="1800" spc="-10"/>
              <a:t>Legislative</a:t>
            </a:r>
            <a:r>
              <a:rPr dirty="0" sz="1800" spc="-55"/>
              <a:t> </a:t>
            </a:r>
            <a:r>
              <a:rPr dirty="0" sz="1800" spc="-10"/>
              <a:t>Clauses</a:t>
            </a:r>
            <a:endParaRPr sz="1800"/>
          </a:p>
        </p:txBody>
      </p:sp>
      <p:grpSp>
        <p:nvGrpSpPr>
          <p:cNvPr id="10" name="object 10" descr=""/>
          <p:cNvGrpSpPr/>
          <p:nvPr/>
        </p:nvGrpSpPr>
        <p:grpSpPr>
          <a:xfrm>
            <a:off x="888999" y="2902545"/>
            <a:ext cx="1856739" cy="1101090"/>
            <a:chOff x="888999" y="2902545"/>
            <a:chExt cx="1856739" cy="1101090"/>
          </a:xfrm>
        </p:grpSpPr>
        <p:pic>
          <p:nvPicPr>
            <p:cNvPr id="11" name="object 11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999" y="3183950"/>
              <a:ext cx="1423777" cy="819069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939798" y="3211750"/>
              <a:ext cx="1322705" cy="717550"/>
            </a:xfrm>
            <a:custGeom>
              <a:avLst/>
              <a:gdLst/>
              <a:ahLst/>
              <a:cxnLst/>
              <a:rect l="l" t="t" r="r" b="b"/>
              <a:pathLst>
                <a:path w="1322705" h="717550">
                  <a:moveTo>
                    <a:pt x="0" y="358734"/>
                  </a:moveTo>
                  <a:lnTo>
                    <a:pt x="2701" y="326082"/>
                  </a:lnTo>
                  <a:lnTo>
                    <a:pt x="10651" y="294251"/>
                  </a:lnTo>
                  <a:lnTo>
                    <a:pt x="41359" y="233560"/>
                  </a:lnTo>
                  <a:lnTo>
                    <a:pt x="90257" y="177674"/>
                  </a:lnTo>
                  <a:lnTo>
                    <a:pt x="120945" y="151849"/>
                  </a:lnTo>
                  <a:lnTo>
                    <a:pt x="155479" y="127606"/>
                  </a:lnTo>
                  <a:lnTo>
                    <a:pt x="193628" y="105070"/>
                  </a:lnTo>
                  <a:lnTo>
                    <a:pt x="235157" y="84369"/>
                  </a:lnTo>
                  <a:lnTo>
                    <a:pt x="279834" y="65629"/>
                  </a:lnTo>
                  <a:lnTo>
                    <a:pt x="327424" y="48977"/>
                  </a:lnTo>
                  <a:lnTo>
                    <a:pt x="377695" y="34540"/>
                  </a:lnTo>
                  <a:lnTo>
                    <a:pt x="430413" y="22443"/>
                  </a:lnTo>
                  <a:lnTo>
                    <a:pt x="485344" y="12814"/>
                  </a:lnTo>
                  <a:lnTo>
                    <a:pt x="542257" y="5779"/>
                  </a:lnTo>
                  <a:lnTo>
                    <a:pt x="600915" y="1466"/>
                  </a:lnTo>
                  <a:lnTo>
                    <a:pt x="661088" y="0"/>
                  </a:lnTo>
                  <a:lnTo>
                    <a:pt x="721261" y="1466"/>
                  </a:lnTo>
                  <a:lnTo>
                    <a:pt x="779920" y="5779"/>
                  </a:lnTo>
                  <a:lnTo>
                    <a:pt x="836832" y="12814"/>
                  </a:lnTo>
                  <a:lnTo>
                    <a:pt x="891763" y="22443"/>
                  </a:lnTo>
                  <a:lnTo>
                    <a:pt x="944481" y="34540"/>
                  </a:lnTo>
                  <a:lnTo>
                    <a:pt x="994752" y="48977"/>
                  </a:lnTo>
                  <a:lnTo>
                    <a:pt x="1042342" y="65629"/>
                  </a:lnTo>
                  <a:lnTo>
                    <a:pt x="1087019" y="84369"/>
                  </a:lnTo>
                  <a:lnTo>
                    <a:pt x="1128548" y="105070"/>
                  </a:lnTo>
                  <a:lnTo>
                    <a:pt x="1166697" y="127606"/>
                  </a:lnTo>
                  <a:lnTo>
                    <a:pt x="1201231" y="151849"/>
                  </a:lnTo>
                  <a:lnTo>
                    <a:pt x="1231919" y="177674"/>
                  </a:lnTo>
                  <a:lnTo>
                    <a:pt x="1258525" y="204953"/>
                  </a:lnTo>
                  <a:lnTo>
                    <a:pt x="1298562" y="263368"/>
                  </a:lnTo>
                  <a:lnTo>
                    <a:pt x="1319475" y="326082"/>
                  </a:lnTo>
                  <a:lnTo>
                    <a:pt x="1322176" y="358734"/>
                  </a:lnTo>
                  <a:lnTo>
                    <a:pt x="1311525" y="423217"/>
                  </a:lnTo>
                  <a:lnTo>
                    <a:pt x="1280817" y="483908"/>
                  </a:lnTo>
                  <a:lnTo>
                    <a:pt x="1231919" y="539794"/>
                  </a:lnTo>
                  <a:lnTo>
                    <a:pt x="1201231" y="565619"/>
                  </a:lnTo>
                  <a:lnTo>
                    <a:pt x="1166697" y="589862"/>
                  </a:lnTo>
                  <a:lnTo>
                    <a:pt x="1128548" y="612398"/>
                  </a:lnTo>
                  <a:lnTo>
                    <a:pt x="1087019" y="633099"/>
                  </a:lnTo>
                  <a:lnTo>
                    <a:pt x="1042342" y="651839"/>
                  </a:lnTo>
                  <a:lnTo>
                    <a:pt x="994752" y="668491"/>
                  </a:lnTo>
                  <a:lnTo>
                    <a:pt x="944481" y="682929"/>
                  </a:lnTo>
                  <a:lnTo>
                    <a:pt x="891763" y="695025"/>
                  </a:lnTo>
                  <a:lnTo>
                    <a:pt x="836832" y="704654"/>
                  </a:lnTo>
                  <a:lnTo>
                    <a:pt x="779920" y="711689"/>
                  </a:lnTo>
                  <a:lnTo>
                    <a:pt x="721261" y="716003"/>
                  </a:lnTo>
                  <a:lnTo>
                    <a:pt x="661088" y="717469"/>
                  </a:lnTo>
                  <a:lnTo>
                    <a:pt x="600915" y="716003"/>
                  </a:lnTo>
                  <a:lnTo>
                    <a:pt x="542257" y="711689"/>
                  </a:lnTo>
                  <a:lnTo>
                    <a:pt x="485344" y="704654"/>
                  </a:lnTo>
                  <a:lnTo>
                    <a:pt x="430413" y="695025"/>
                  </a:lnTo>
                  <a:lnTo>
                    <a:pt x="377695" y="682929"/>
                  </a:lnTo>
                  <a:lnTo>
                    <a:pt x="327424" y="668491"/>
                  </a:lnTo>
                  <a:lnTo>
                    <a:pt x="279834" y="651839"/>
                  </a:lnTo>
                  <a:lnTo>
                    <a:pt x="235157" y="633099"/>
                  </a:lnTo>
                  <a:lnTo>
                    <a:pt x="193628" y="612398"/>
                  </a:lnTo>
                  <a:lnTo>
                    <a:pt x="155479" y="589862"/>
                  </a:lnTo>
                  <a:lnTo>
                    <a:pt x="120945" y="565619"/>
                  </a:lnTo>
                  <a:lnTo>
                    <a:pt x="90257" y="539794"/>
                  </a:lnTo>
                  <a:lnTo>
                    <a:pt x="63651" y="512515"/>
                  </a:lnTo>
                  <a:lnTo>
                    <a:pt x="23614" y="454100"/>
                  </a:lnTo>
                  <a:lnTo>
                    <a:pt x="2701" y="391386"/>
                  </a:lnTo>
                  <a:lnTo>
                    <a:pt x="0" y="358734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8225" y="3638535"/>
              <a:ext cx="1089197" cy="101603"/>
            </a:xfrm>
            <a:prstGeom prst="rect">
              <a:avLst/>
            </a:prstGeom>
          </p:spPr>
        </p:pic>
        <p:sp>
          <p:nvSpPr>
            <p:cNvPr id="14" name="object 14" descr=""/>
            <p:cNvSpPr/>
            <p:nvPr/>
          </p:nvSpPr>
          <p:spPr>
            <a:xfrm>
              <a:off x="1089025" y="3669334"/>
              <a:ext cx="988060" cy="0"/>
            </a:xfrm>
            <a:custGeom>
              <a:avLst/>
              <a:gdLst/>
              <a:ahLst/>
              <a:cxnLst/>
              <a:rect l="l" t="t" r="r" b="b"/>
              <a:pathLst>
                <a:path w="988060" h="0">
                  <a:moveTo>
                    <a:pt x="0" y="0"/>
                  </a:moveTo>
                  <a:lnTo>
                    <a:pt x="987596" y="2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17544" y="2902545"/>
              <a:ext cx="727717" cy="485076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2068344" y="3012942"/>
              <a:ext cx="496570" cy="304165"/>
            </a:xfrm>
            <a:custGeom>
              <a:avLst/>
              <a:gdLst/>
              <a:ahLst/>
              <a:cxnLst/>
              <a:rect l="l" t="t" r="r" b="b"/>
              <a:pathLst>
                <a:path w="496569" h="304164">
                  <a:moveTo>
                    <a:pt x="0" y="303878"/>
                  </a:moveTo>
                  <a:lnTo>
                    <a:pt x="496155" y="0"/>
                  </a:lnTo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29887" y="2940038"/>
              <a:ext cx="145608" cy="121380"/>
            </a:xfrm>
            <a:prstGeom prst="rect">
              <a:avLst/>
            </a:prstGeom>
          </p:spPr>
        </p:pic>
      </p:grpSp>
      <p:sp>
        <p:nvSpPr>
          <p:cNvPr id="18" name="object 18" descr=""/>
          <p:cNvSpPr txBox="1"/>
          <p:nvPr/>
        </p:nvSpPr>
        <p:spPr>
          <a:xfrm>
            <a:off x="346074" y="1660476"/>
            <a:ext cx="8087359" cy="13455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Verdana"/>
                <a:cs typeface="Verdana"/>
              </a:rPr>
              <a:t>Legislative</a:t>
            </a:r>
            <a:r>
              <a:rPr dirty="0" sz="1800" spc="-7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clauses</a:t>
            </a:r>
            <a:r>
              <a:rPr dirty="0" sz="1800" spc="-7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always</a:t>
            </a:r>
            <a:r>
              <a:rPr dirty="0" sz="1800" spc="-7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begin</a:t>
            </a:r>
            <a:r>
              <a:rPr dirty="0" sz="1800" spc="-7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with</a:t>
            </a:r>
            <a:r>
              <a:rPr dirty="0" sz="1800" spc="-20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“having</a:t>
            </a:r>
            <a:r>
              <a:rPr dirty="0" sz="1800" spc="-65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regard”</a:t>
            </a:r>
            <a:r>
              <a:rPr dirty="0" sz="1800">
                <a:latin typeface="Verdana"/>
                <a:cs typeface="Verdana"/>
              </a:rPr>
              <a:t>,</a:t>
            </a:r>
            <a:r>
              <a:rPr dirty="0" sz="1800" spc="-7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and</a:t>
            </a:r>
            <a:r>
              <a:rPr dirty="0" sz="1800" spc="-7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end</a:t>
            </a:r>
            <a:r>
              <a:rPr dirty="0" sz="1800" spc="-70">
                <a:latin typeface="Verdana"/>
                <a:cs typeface="Verdana"/>
              </a:rPr>
              <a:t> </a:t>
            </a:r>
            <a:r>
              <a:rPr dirty="0" sz="1800" spc="-20">
                <a:latin typeface="Verdana"/>
                <a:cs typeface="Verdana"/>
              </a:rPr>
              <a:t>with </a:t>
            </a:r>
            <a:r>
              <a:rPr dirty="0" sz="1800">
                <a:latin typeface="Verdana"/>
                <a:cs typeface="Verdana"/>
              </a:rPr>
              <a:t>a </a:t>
            </a:r>
            <a:r>
              <a:rPr dirty="0" sz="1800" spc="-10" b="1">
                <a:latin typeface="Verdana"/>
                <a:cs typeface="Verdana"/>
              </a:rPr>
              <a:t>comma</a:t>
            </a:r>
            <a:r>
              <a:rPr dirty="0" sz="1800" spc="-10">
                <a:latin typeface="Verdana"/>
                <a:cs typeface="Verdana"/>
              </a:rPr>
              <a:t>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25"/>
              </a:spcBef>
            </a:pPr>
            <a:endParaRPr sz="1800">
              <a:latin typeface="Verdana"/>
              <a:cs typeface="Verdana"/>
            </a:endParaRPr>
          </a:p>
          <a:p>
            <a:pPr marL="2848610" marR="3397250">
              <a:lnSpc>
                <a:spcPct val="100000"/>
              </a:lnSpc>
            </a:pPr>
            <a:r>
              <a:rPr dirty="0" sz="1400">
                <a:latin typeface="Verdana"/>
                <a:cs typeface="Verdana"/>
              </a:rPr>
              <a:t>It</a:t>
            </a:r>
            <a:r>
              <a:rPr dirty="0" sz="1400" spc="-3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starts</a:t>
            </a:r>
            <a:r>
              <a:rPr dirty="0" sz="1400" spc="-3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with</a:t>
            </a:r>
            <a:r>
              <a:rPr dirty="0" sz="1400" spc="-30">
                <a:latin typeface="Verdana"/>
                <a:cs typeface="Verdana"/>
              </a:rPr>
              <a:t> </a:t>
            </a:r>
            <a:r>
              <a:rPr dirty="0" sz="1400" spc="-10">
                <a:latin typeface="Verdana"/>
                <a:cs typeface="Verdana"/>
              </a:rPr>
              <a:t>Having regards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19" name="object 19" descr=""/>
          <p:cNvGrpSpPr/>
          <p:nvPr/>
        </p:nvGrpSpPr>
        <p:grpSpPr>
          <a:xfrm>
            <a:off x="2643658" y="2393070"/>
            <a:ext cx="3601720" cy="2813050"/>
            <a:chOff x="2643658" y="2393070"/>
            <a:chExt cx="3601720" cy="2813050"/>
          </a:xfrm>
        </p:grpSpPr>
        <p:pic>
          <p:nvPicPr>
            <p:cNvPr id="20" name="object 20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43658" y="2393070"/>
              <a:ext cx="2956014" cy="854303"/>
            </a:xfrm>
            <a:prstGeom prst="rect">
              <a:avLst/>
            </a:prstGeom>
          </p:spPr>
        </p:pic>
        <p:sp>
          <p:nvSpPr>
            <p:cNvPr id="21" name="object 21" descr=""/>
            <p:cNvSpPr/>
            <p:nvPr/>
          </p:nvSpPr>
          <p:spPr>
            <a:xfrm>
              <a:off x="2694457" y="2420869"/>
              <a:ext cx="2854960" cy="753110"/>
            </a:xfrm>
            <a:custGeom>
              <a:avLst/>
              <a:gdLst/>
              <a:ahLst/>
              <a:cxnLst/>
              <a:rect l="l" t="t" r="r" b="b"/>
              <a:pathLst>
                <a:path w="2854960" h="753110">
                  <a:moveTo>
                    <a:pt x="0" y="376351"/>
                  </a:moveTo>
                  <a:lnTo>
                    <a:pt x="1746" y="357567"/>
                  </a:lnTo>
                  <a:lnTo>
                    <a:pt x="6932" y="339022"/>
                  </a:lnTo>
                  <a:lnTo>
                    <a:pt x="27292" y="302733"/>
                  </a:lnTo>
                  <a:lnTo>
                    <a:pt x="60426" y="267656"/>
                  </a:lnTo>
                  <a:lnTo>
                    <a:pt x="105680" y="233964"/>
                  </a:lnTo>
                  <a:lnTo>
                    <a:pt x="162400" y="201829"/>
                  </a:lnTo>
                  <a:lnTo>
                    <a:pt x="229931" y="171424"/>
                  </a:lnTo>
                  <a:lnTo>
                    <a:pt x="267547" y="156924"/>
                  </a:lnTo>
                  <a:lnTo>
                    <a:pt x="307620" y="142921"/>
                  </a:lnTo>
                  <a:lnTo>
                    <a:pt x="350069" y="129437"/>
                  </a:lnTo>
                  <a:lnTo>
                    <a:pt x="394812" y="116493"/>
                  </a:lnTo>
                  <a:lnTo>
                    <a:pt x="441768" y="104111"/>
                  </a:lnTo>
                  <a:lnTo>
                    <a:pt x="490854" y="92312"/>
                  </a:lnTo>
                  <a:lnTo>
                    <a:pt x="541989" y="81118"/>
                  </a:lnTo>
                  <a:lnTo>
                    <a:pt x="595090" y="70551"/>
                  </a:lnTo>
                  <a:lnTo>
                    <a:pt x="650077" y="60632"/>
                  </a:lnTo>
                  <a:lnTo>
                    <a:pt x="706868" y="51383"/>
                  </a:lnTo>
                  <a:lnTo>
                    <a:pt x="765380" y="42824"/>
                  </a:lnTo>
                  <a:lnTo>
                    <a:pt x="825532" y="34979"/>
                  </a:lnTo>
                  <a:lnTo>
                    <a:pt x="887242" y="27867"/>
                  </a:lnTo>
                  <a:lnTo>
                    <a:pt x="950429" y="21512"/>
                  </a:lnTo>
                  <a:lnTo>
                    <a:pt x="1015010" y="15934"/>
                  </a:lnTo>
                  <a:lnTo>
                    <a:pt x="1080904" y="11155"/>
                  </a:lnTo>
                  <a:lnTo>
                    <a:pt x="1148030" y="7196"/>
                  </a:lnTo>
                  <a:lnTo>
                    <a:pt x="1216304" y="4080"/>
                  </a:lnTo>
                  <a:lnTo>
                    <a:pt x="1285646" y="1827"/>
                  </a:lnTo>
                  <a:lnTo>
                    <a:pt x="1355974" y="460"/>
                  </a:lnTo>
                  <a:lnTo>
                    <a:pt x="1427206" y="0"/>
                  </a:lnTo>
                  <a:lnTo>
                    <a:pt x="1498439" y="460"/>
                  </a:lnTo>
                  <a:lnTo>
                    <a:pt x="1568767" y="1827"/>
                  </a:lnTo>
                  <a:lnTo>
                    <a:pt x="1638109" y="4080"/>
                  </a:lnTo>
                  <a:lnTo>
                    <a:pt x="1706383" y="7196"/>
                  </a:lnTo>
                  <a:lnTo>
                    <a:pt x="1773509" y="11155"/>
                  </a:lnTo>
                  <a:lnTo>
                    <a:pt x="1839403" y="15934"/>
                  </a:lnTo>
                  <a:lnTo>
                    <a:pt x="1903984" y="21512"/>
                  </a:lnTo>
                  <a:lnTo>
                    <a:pt x="1967171" y="27867"/>
                  </a:lnTo>
                  <a:lnTo>
                    <a:pt x="2028881" y="34979"/>
                  </a:lnTo>
                  <a:lnTo>
                    <a:pt x="2089033" y="42824"/>
                  </a:lnTo>
                  <a:lnTo>
                    <a:pt x="2147545" y="51383"/>
                  </a:lnTo>
                  <a:lnTo>
                    <a:pt x="2204336" y="60632"/>
                  </a:lnTo>
                  <a:lnTo>
                    <a:pt x="2259323" y="70551"/>
                  </a:lnTo>
                  <a:lnTo>
                    <a:pt x="2312425" y="81118"/>
                  </a:lnTo>
                  <a:lnTo>
                    <a:pt x="2363559" y="92312"/>
                  </a:lnTo>
                  <a:lnTo>
                    <a:pt x="2412645" y="104111"/>
                  </a:lnTo>
                  <a:lnTo>
                    <a:pt x="2459601" y="116493"/>
                  </a:lnTo>
                  <a:lnTo>
                    <a:pt x="2504344" y="129437"/>
                  </a:lnTo>
                  <a:lnTo>
                    <a:pt x="2546793" y="142921"/>
                  </a:lnTo>
                  <a:lnTo>
                    <a:pt x="2586866" y="156924"/>
                  </a:lnTo>
                  <a:lnTo>
                    <a:pt x="2624482" y="171424"/>
                  </a:lnTo>
                  <a:lnTo>
                    <a:pt x="2659558" y="186399"/>
                  </a:lnTo>
                  <a:lnTo>
                    <a:pt x="2721765" y="217691"/>
                  </a:lnTo>
                  <a:lnTo>
                    <a:pt x="2772834" y="250626"/>
                  </a:lnTo>
                  <a:lnTo>
                    <a:pt x="2812110" y="285032"/>
                  </a:lnTo>
                  <a:lnTo>
                    <a:pt x="2838939" y="320737"/>
                  </a:lnTo>
                  <a:lnTo>
                    <a:pt x="2852667" y="357567"/>
                  </a:lnTo>
                  <a:lnTo>
                    <a:pt x="2854413" y="376351"/>
                  </a:lnTo>
                  <a:lnTo>
                    <a:pt x="2838939" y="431965"/>
                  </a:lnTo>
                  <a:lnTo>
                    <a:pt x="2812110" y="467670"/>
                  </a:lnTo>
                  <a:lnTo>
                    <a:pt x="2772834" y="502076"/>
                  </a:lnTo>
                  <a:lnTo>
                    <a:pt x="2721765" y="535011"/>
                  </a:lnTo>
                  <a:lnTo>
                    <a:pt x="2659558" y="566303"/>
                  </a:lnTo>
                  <a:lnTo>
                    <a:pt x="2624482" y="581278"/>
                  </a:lnTo>
                  <a:lnTo>
                    <a:pt x="2586866" y="595778"/>
                  </a:lnTo>
                  <a:lnTo>
                    <a:pt x="2546793" y="609781"/>
                  </a:lnTo>
                  <a:lnTo>
                    <a:pt x="2504344" y="623265"/>
                  </a:lnTo>
                  <a:lnTo>
                    <a:pt x="2459601" y="636209"/>
                  </a:lnTo>
                  <a:lnTo>
                    <a:pt x="2412645" y="648591"/>
                  </a:lnTo>
                  <a:lnTo>
                    <a:pt x="2363559" y="660390"/>
                  </a:lnTo>
                  <a:lnTo>
                    <a:pt x="2312425" y="671584"/>
                  </a:lnTo>
                  <a:lnTo>
                    <a:pt x="2259323" y="682151"/>
                  </a:lnTo>
                  <a:lnTo>
                    <a:pt x="2204336" y="692070"/>
                  </a:lnTo>
                  <a:lnTo>
                    <a:pt x="2147545" y="701319"/>
                  </a:lnTo>
                  <a:lnTo>
                    <a:pt x="2089033" y="709878"/>
                  </a:lnTo>
                  <a:lnTo>
                    <a:pt x="2028881" y="717723"/>
                  </a:lnTo>
                  <a:lnTo>
                    <a:pt x="1967171" y="724835"/>
                  </a:lnTo>
                  <a:lnTo>
                    <a:pt x="1903984" y="731190"/>
                  </a:lnTo>
                  <a:lnTo>
                    <a:pt x="1839403" y="736768"/>
                  </a:lnTo>
                  <a:lnTo>
                    <a:pt x="1773509" y="741547"/>
                  </a:lnTo>
                  <a:lnTo>
                    <a:pt x="1706383" y="745506"/>
                  </a:lnTo>
                  <a:lnTo>
                    <a:pt x="1638109" y="748622"/>
                  </a:lnTo>
                  <a:lnTo>
                    <a:pt x="1568767" y="750875"/>
                  </a:lnTo>
                  <a:lnTo>
                    <a:pt x="1498439" y="752242"/>
                  </a:lnTo>
                  <a:lnTo>
                    <a:pt x="1427206" y="752702"/>
                  </a:lnTo>
                  <a:lnTo>
                    <a:pt x="1355974" y="752242"/>
                  </a:lnTo>
                  <a:lnTo>
                    <a:pt x="1285646" y="750875"/>
                  </a:lnTo>
                  <a:lnTo>
                    <a:pt x="1216304" y="748622"/>
                  </a:lnTo>
                  <a:lnTo>
                    <a:pt x="1148030" y="745506"/>
                  </a:lnTo>
                  <a:lnTo>
                    <a:pt x="1080904" y="741547"/>
                  </a:lnTo>
                  <a:lnTo>
                    <a:pt x="1015010" y="736768"/>
                  </a:lnTo>
                  <a:lnTo>
                    <a:pt x="950429" y="731190"/>
                  </a:lnTo>
                  <a:lnTo>
                    <a:pt x="887242" y="724835"/>
                  </a:lnTo>
                  <a:lnTo>
                    <a:pt x="825532" y="717723"/>
                  </a:lnTo>
                  <a:lnTo>
                    <a:pt x="765380" y="709878"/>
                  </a:lnTo>
                  <a:lnTo>
                    <a:pt x="706868" y="701319"/>
                  </a:lnTo>
                  <a:lnTo>
                    <a:pt x="650077" y="692070"/>
                  </a:lnTo>
                  <a:lnTo>
                    <a:pt x="595090" y="682151"/>
                  </a:lnTo>
                  <a:lnTo>
                    <a:pt x="541989" y="671584"/>
                  </a:lnTo>
                  <a:lnTo>
                    <a:pt x="490854" y="660390"/>
                  </a:lnTo>
                  <a:lnTo>
                    <a:pt x="441768" y="648591"/>
                  </a:lnTo>
                  <a:lnTo>
                    <a:pt x="394812" y="636209"/>
                  </a:lnTo>
                  <a:lnTo>
                    <a:pt x="350069" y="623265"/>
                  </a:lnTo>
                  <a:lnTo>
                    <a:pt x="307620" y="609781"/>
                  </a:lnTo>
                  <a:lnTo>
                    <a:pt x="267547" y="595778"/>
                  </a:lnTo>
                  <a:lnTo>
                    <a:pt x="229931" y="581278"/>
                  </a:lnTo>
                  <a:lnTo>
                    <a:pt x="194855" y="566303"/>
                  </a:lnTo>
                  <a:lnTo>
                    <a:pt x="132648" y="535011"/>
                  </a:lnTo>
                  <a:lnTo>
                    <a:pt x="81579" y="502076"/>
                  </a:lnTo>
                  <a:lnTo>
                    <a:pt x="42303" y="467670"/>
                  </a:lnTo>
                  <a:lnTo>
                    <a:pt x="15474" y="431965"/>
                  </a:lnTo>
                  <a:lnTo>
                    <a:pt x="1746" y="395135"/>
                  </a:lnTo>
                  <a:lnTo>
                    <a:pt x="0" y="376351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46598" y="3909825"/>
              <a:ext cx="1698179" cy="971637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4597397" y="3937624"/>
              <a:ext cx="1597025" cy="870585"/>
            </a:xfrm>
            <a:custGeom>
              <a:avLst/>
              <a:gdLst/>
              <a:ahLst/>
              <a:cxnLst/>
              <a:rect l="l" t="t" r="r" b="b"/>
              <a:pathLst>
                <a:path w="1597025" h="870585">
                  <a:moveTo>
                    <a:pt x="0" y="435018"/>
                  </a:moveTo>
                  <a:lnTo>
                    <a:pt x="2401" y="401021"/>
                  </a:lnTo>
                  <a:lnTo>
                    <a:pt x="9488" y="367741"/>
                  </a:lnTo>
                  <a:lnTo>
                    <a:pt x="37008" y="303713"/>
                  </a:lnTo>
                  <a:lnTo>
                    <a:pt x="81139" y="243708"/>
                  </a:lnTo>
                  <a:lnTo>
                    <a:pt x="108989" y="215456"/>
                  </a:lnTo>
                  <a:lnTo>
                    <a:pt x="140461" y="188500"/>
                  </a:lnTo>
                  <a:lnTo>
                    <a:pt x="175375" y="162936"/>
                  </a:lnTo>
                  <a:lnTo>
                    <a:pt x="213554" y="138862"/>
                  </a:lnTo>
                  <a:lnTo>
                    <a:pt x="254822" y="116374"/>
                  </a:lnTo>
                  <a:lnTo>
                    <a:pt x="299000" y="95568"/>
                  </a:lnTo>
                  <a:lnTo>
                    <a:pt x="345910" y="76542"/>
                  </a:lnTo>
                  <a:lnTo>
                    <a:pt x="395377" y="59392"/>
                  </a:lnTo>
                  <a:lnTo>
                    <a:pt x="447221" y="44215"/>
                  </a:lnTo>
                  <a:lnTo>
                    <a:pt x="501267" y="31108"/>
                  </a:lnTo>
                  <a:lnTo>
                    <a:pt x="557335" y="20167"/>
                  </a:lnTo>
                  <a:lnTo>
                    <a:pt x="615248" y="11489"/>
                  </a:lnTo>
                  <a:lnTo>
                    <a:pt x="674830" y="5170"/>
                  </a:lnTo>
                  <a:lnTo>
                    <a:pt x="735903" y="1308"/>
                  </a:lnTo>
                  <a:lnTo>
                    <a:pt x="798289" y="0"/>
                  </a:lnTo>
                  <a:lnTo>
                    <a:pt x="860675" y="1308"/>
                  </a:lnTo>
                  <a:lnTo>
                    <a:pt x="921748" y="5170"/>
                  </a:lnTo>
                  <a:lnTo>
                    <a:pt x="981329" y="11489"/>
                  </a:lnTo>
                  <a:lnTo>
                    <a:pt x="1039243" y="20167"/>
                  </a:lnTo>
                  <a:lnTo>
                    <a:pt x="1095311" y="31108"/>
                  </a:lnTo>
                  <a:lnTo>
                    <a:pt x="1149357" y="44215"/>
                  </a:lnTo>
                  <a:lnTo>
                    <a:pt x="1201201" y="59392"/>
                  </a:lnTo>
                  <a:lnTo>
                    <a:pt x="1250667" y="76542"/>
                  </a:lnTo>
                  <a:lnTo>
                    <a:pt x="1297578" y="95568"/>
                  </a:lnTo>
                  <a:lnTo>
                    <a:pt x="1341756" y="116374"/>
                  </a:lnTo>
                  <a:lnTo>
                    <a:pt x="1383024" y="138862"/>
                  </a:lnTo>
                  <a:lnTo>
                    <a:pt x="1421203" y="162936"/>
                  </a:lnTo>
                  <a:lnTo>
                    <a:pt x="1456117" y="188500"/>
                  </a:lnTo>
                  <a:lnTo>
                    <a:pt x="1487589" y="215456"/>
                  </a:lnTo>
                  <a:lnTo>
                    <a:pt x="1515439" y="243708"/>
                  </a:lnTo>
                  <a:lnTo>
                    <a:pt x="1559570" y="303713"/>
                  </a:lnTo>
                  <a:lnTo>
                    <a:pt x="1587090" y="367741"/>
                  </a:lnTo>
                  <a:lnTo>
                    <a:pt x="1596578" y="435018"/>
                  </a:lnTo>
                  <a:lnTo>
                    <a:pt x="1587090" y="502295"/>
                  </a:lnTo>
                  <a:lnTo>
                    <a:pt x="1559570" y="566323"/>
                  </a:lnTo>
                  <a:lnTo>
                    <a:pt x="1515439" y="626328"/>
                  </a:lnTo>
                  <a:lnTo>
                    <a:pt x="1487589" y="654580"/>
                  </a:lnTo>
                  <a:lnTo>
                    <a:pt x="1456117" y="681536"/>
                  </a:lnTo>
                  <a:lnTo>
                    <a:pt x="1421203" y="707100"/>
                  </a:lnTo>
                  <a:lnTo>
                    <a:pt x="1383024" y="731174"/>
                  </a:lnTo>
                  <a:lnTo>
                    <a:pt x="1341756" y="753662"/>
                  </a:lnTo>
                  <a:lnTo>
                    <a:pt x="1297578" y="774468"/>
                  </a:lnTo>
                  <a:lnTo>
                    <a:pt x="1250667" y="793494"/>
                  </a:lnTo>
                  <a:lnTo>
                    <a:pt x="1201201" y="810644"/>
                  </a:lnTo>
                  <a:lnTo>
                    <a:pt x="1149357" y="825821"/>
                  </a:lnTo>
                  <a:lnTo>
                    <a:pt x="1095311" y="838928"/>
                  </a:lnTo>
                  <a:lnTo>
                    <a:pt x="1039243" y="849869"/>
                  </a:lnTo>
                  <a:lnTo>
                    <a:pt x="981329" y="858547"/>
                  </a:lnTo>
                  <a:lnTo>
                    <a:pt x="921748" y="864866"/>
                  </a:lnTo>
                  <a:lnTo>
                    <a:pt x="860675" y="868728"/>
                  </a:lnTo>
                  <a:lnTo>
                    <a:pt x="798289" y="870036"/>
                  </a:lnTo>
                  <a:lnTo>
                    <a:pt x="735903" y="868728"/>
                  </a:lnTo>
                  <a:lnTo>
                    <a:pt x="674830" y="864866"/>
                  </a:lnTo>
                  <a:lnTo>
                    <a:pt x="615248" y="858547"/>
                  </a:lnTo>
                  <a:lnTo>
                    <a:pt x="557335" y="849869"/>
                  </a:lnTo>
                  <a:lnTo>
                    <a:pt x="501267" y="838928"/>
                  </a:lnTo>
                  <a:lnTo>
                    <a:pt x="447221" y="825821"/>
                  </a:lnTo>
                  <a:lnTo>
                    <a:pt x="395377" y="810644"/>
                  </a:lnTo>
                  <a:lnTo>
                    <a:pt x="345910" y="793494"/>
                  </a:lnTo>
                  <a:lnTo>
                    <a:pt x="299000" y="774468"/>
                  </a:lnTo>
                  <a:lnTo>
                    <a:pt x="254822" y="753662"/>
                  </a:lnTo>
                  <a:lnTo>
                    <a:pt x="213554" y="731174"/>
                  </a:lnTo>
                  <a:lnTo>
                    <a:pt x="175375" y="707100"/>
                  </a:lnTo>
                  <a:lnTo>
                    <a:pt x="140461" y="681536"/>
                  </a:lnTo>
                  <a:lnTo>
                    <a:pt x="108989" y="654580"/>
                  </a:lnTo>
                  <a:lnTo>
                    <a:pt x="81139" y="626328"/>
                  </a:lnTo>
                  <a:lnTo>
                    <a:pt x="37008" y="566323"/>
                  </a:lnTo>
                  <a:lnTo>
                    <a:pt x="9488" y="502295"/>
                  </a:lnTo>
                  <a:lnTo>
                    <a:pt x="2401" y="469014"/>
                  </a:lnTo>
                  <a:lnTo>
                    <a:pt x="0" y="435018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652736" y="4341842"/>
              <a:ext cx="1257302" cy="101603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4703535" y="4372642"/>
              <a:ext cx="1155700" cy="0"/>
            </a:xfrm>
            <a:custGeom>
              <a:avLst/>
              <a:gdLst/>
              <a:ahLst/>
              <a:cxnLst/>
              <a:rect l="l" t="t" r="r" b="b"/>
              <a:pathLst>
                <a:path w="1155700" h="0">
                  <a:moveTo>
                    <a:pt x="0" y="0"/>
                  </a:moveTo>
                  <a:lnTo>
                    <a:pt x="1155701" y="2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873286" y="4660363"/>
              <a:ext cx="759839" cy="545653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4050425" y="4688162"/>
              <a:ext cx="532130" cy="359410"/>
            </a:xfrm>
            <a:custGeom>
              <a:avLst/>
              <a:gdLst/>
              <a:ahLst/>
              <a:cxnLst/>
              <a:rect l="l" t="t" r="r" b="b"/>
              <a:pathLst>
                <a:path w="532129" h="359410">
                  <a:moveTo>
                    <a:pt x="531899" y="0"/>
                  </a:moveTo>
                  <a:lnTo>
                    <a:pt x="0" y="358823"/>
                  </a:lnTo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42168" y="4999506"/>
              <a:ext cx="144419" cy="124642"/>
            </a:xfrm>
            <a:prstGeom prst="rect">
              <a:avLst/>
            </a:prstGeom>
          </p:spPr>
        </p:pic>
      </p:grpSp>
      <p:sp>
        <p:nvSpPr>
          <p:cNvPr id="29" name="object 29" descr=""/>
          <p:cNvSpPr txBox="1"/>
          <p:nvPr/>
        </p:nvSpPr>
        <p:spPr>
          <a:xfrm>
            <a:off x="1287565" y="4938264"/>
            <a:ext cx="206565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Verdana"/>
                <a:cs typeface="Verdana"/>
              </a:rPr>
              <a:t>Times</a:t>
            </a:r>
            <a:r>
              <a:rPr dirty="0" sz="1400" spc="-65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New</a:t>
            </a:r>
            <a:r>
              <a:rPr dirty="0" sz="1400" spc="-6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Roman</a:t>
            </a:r>
            <a:r>
              <a:rPr dirty="0" sz="1400" spc="-65">
                <a:latin typeface="Verdana"/>
                <a:cs typeface="Verdana"/>
              </a:rPr>
              <a:t> </a:t>
            </a:r>
            <a:r>
              <a:rPr dirty="0" sz="1400" spc="-25">
                <a:latin typeface="Verdana"/>
                <a:cs typeface="Verdana"/>
              </a:rPr>
              <a:t>10, </a:t>
            </a:r>
            <a:r>
              <a:rPr dirty="0" sz="1400">
                <a:latin typeface="Verdana"/>
                <a:cs typeface="Verdana"/>
              </a:rPr>
              <a:t>single</a:t>
            </a:r>
            <a:r>
              <a:rPr dirty="0" sz="1400" spc="-5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spacing</a:t>
            </a:r>
            <a:r>
              <a:rPr dirty="0" sz="1400" spc="-5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and</a:t>
            </a:r>
            <a:r>
              <a:rPr dirty="0" sz="1400" spc="-50">
                <a:latin typeface="Verdana"/>
                <a:cs typeface="Verdana"/>
              </a:rPr>
              <a:t> </a:t>
            </a:r>
            <a:r>
              <a:rPr dirty="0" sz="1400" spc="-25">
                <a:latin typeface="Verdana"/>
                <a:cs typeface="Verdana"/>
              </a:rPr>
              <a:t>end </a:t>
            </a:r>
            <a:r>
              <a:rPr dirty="0" sz="1400">
                <a:latin typeface="Verdana"/>
                <a:cs typeface="Verdana"/>
              </a:rPr>
              <a:t>with</a:t>
            </a:r>
            <a:r>
              <a:rPr dirty="0" sz="1400" spc="-50">
                <a:latin typeface="Verdana"/>
                <a:cs typeface="Verdana"/>
              </a:rPr>
              <a:t> </a:t>
            </a:r>
            <a:r>
              <a:rPr dirty="0" sz="1400" spc="-10">
                <a:latin typeface="Verdana"/>
                <a:cs typeface="Verdana"/>
              </a:rPr>
              <a:t>comma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1031023" y="4535632"/>
            <a:ext cx="2694305" cy="1553845"/>
            <a:chOff x="1031023" y="4535632"/>
            <a:chExt cx="2694305" cy="1553845"/>
          </a:xfrm>
        </p:grpSpPr>
        <p:pic>
          <p:nvPicPr>
            <p:cNvPr id="31" name="object 31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31023" y="4535632"/>
              <a:ext cx="2694127" cy="1553825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1081822" y="4563432"/>
              <a:ext cx="2592705" cy="1452245"/>
            </a:xfrm>
            <a:custGeom>
              <a:avLst/>
              <a:gdLst/>
              <a:ahLst/>
              <a:cxnLst/>
              <a:rect l="l" t="t" r="r" b="b"/>
              <a:pathLst>
                <a:path w="2592704" h="1452245">
                  <a:moveTo>
                    <a:pt x="0" y="726112"/>
                  </a:moveTo>
                  <a:lnTo>
                    <a:pt x="1410" y="691931"/>
                  </a:lnTo>
                  <a:lnTo>
                    <a:pt x="5602" y="658156"/>
                  </a:lnTo>
                  <a:lnTo>
                    <a:pt x="22076" y="591966"/>
                  </a:lnTo>
                  <a:lnTo>
                    <a:pt x="48925" y="527822"/>
                  </a:lnTo>
                  <a:lnTo>
                    <a:pt x="85650" y="466002"/>
                  </a:lnTo>
                  <a:lnTo>
                    <a:pt x="131753" y="406786"/>
                  </a:lnTo>
                  <a:lnTo>
                    <a:pt x="158166" y="378241"/>
                  </a:lnTo>
                  <a:lnTo>
                    <a:pt x="186737" y="350452"/>
                  </a:lnTo>
                  <a:lnTo>
                    <a:pt x="217403" y="323453"/>
                  </a:lnTo>
                  <a:lnTo>
                    <a:pt x="250103" y="297279"/>
                  </a:lnTo>
                  <a:lnTo>
                    <a:pt x="284774" y="271966"/>
                  </a:lnTo>
                  <a:lnTo>
                    <a:pt x="321354" y="247547"/>
                  </a:lnTo>
                  <a:lnTo>
                    <a:pt x="359780" y="224058"/>
                  </a:lnTo>
                  <a:lnTo>
                    <a:pt x="399991" y="201534"/>
                  </a:lnTo>
                  <a:lnTo>
                    <a:pt x="441924" y="180009"/>
                  </a:lnTo>
                  <a:lnTo>
                    <a:pt x="485516" y="159518"/>
                  </a:lnTo>
                  <a:lnTo>
                    <a:pt x="530707" y="140097"/>
                  </a:lnTo>
                  <a:lnTo>
                    <a:pt x="577432" y="121780"/>
                  </a:lnTo>
                  <a:lnTo>
                    <a:pt x="625631" y="104602"/>
                  </a:lnTo>
                  <a:lnTo>
                    <a:pt x="675241" y="88598"/>
                  </a:lnTo>
                  <a:lnTo>
                    <a:pt x="726199" y="73802"/>
                  </a:lnTo>
                  <a:lnTo>
                    <a:pt x="778444" y="60251"/>
                  </a:lnTo>
                  <a:lnTo>
                    <a:pt x="831913" y="47977"/>
                  </a:lnTo>
                  <a:lnTo>
                    <a:pt x="886543" y="37017"/>
                  </a:lnTo>
                  <a:lnTo>
                    <a:pt x="942274" y="27405"/>
                  </a:lnTo>
                  <a:lnTo>
                    <a:pt x="999042" y="19177"/>
                  </a:lnTo>
                  <a:lnTo>
                    <a:pt x="1056785" y="12366"/>
                  </a:lnTo>
                  <a:lnTo>
                    <a:pt x="1115440" y="7008"/>
                  </a:lnTo>
                  <a:lnTo>
                    <a:pt x="1174947" y="3138"/>
                  </a:lnTo>
                  <a:lnTo>
                    <a:pt x="1235242" y="790"/>
                  </a:lnTo>
                  <a:lnTo>
                    <a:pt x="1296263" y="0"/>
                  </a:lnTo>
                  <a:lnTo>
                    <a:pt x="1357284" y="790"/>
                  </a:lnTo>
                  <a:lnTo>
                    <a:pt x="1417579" y="3138"/>
                  </a:lnTo>
                  <a:lnTo>
                    <a:pt x="1477086" y="7008"/>
                  </a:lnTo>
                  <a:lnTo>
                    <a:pt x="1535741" y="12366"/>
                  </a:lnTo>
                  <a:lnTo>
                    <a:pt x="1593484" y="19177"/>
                  </a:lnTo>
                  <a:lnTo>
                    <a:pt x="1650252" y="27405"/>
                  </a:lnTo>
                  <a:lnTo>
                    <a:pt x="1705982" y="37017"/>
                  </a:lnTo>
                  <a:lnTo>
                    <a:pt x="1760613" y="47977"/>
                  </a:lnTo>
                  <a:lnTo>
                    <a:pt x="1814082" y="60251"/>
                  </a:lnTo>
                  <a:lnTo>
                    <a:pt x="1866327" y="73802"/>
                  </a:lnTo>
                  <a:lnTo>
                    <a:pt x="1917285" y="88598"/>
                  </a:lnTo>
                  <a:lnTo>
                    <a:pt x="1966895" y="104602"/>
                  </a:lnTo>
                  <a:lnTo>
                    <a:pt x="2015094" y="121780"/>
                  </a:lnTo>
                  <a:lnTo>
                    <a:pt x="2061819" y="140097"/>
                  </a:lnTo>
                  <a:lnTo>
                    <a:pt x="2107010" y="159518"/>
                  </a:lnTo>
                  <a:lnTo>
                    <a:pt x="2150602" y="180009"/>
                  </a:lnTo>
                  <a:lnTo>
                    <a:pt x="2192535" y="201534"/>
                  </a:lnTo>
                  <a:lnTo>
                    <a:pt x="2232746" y="224058"/>
                  </a:lnTo>
                  <a:lnTo>
                    <a:pt x="2271172" y="247547"/>
                  </a:lnTo>
                  <a:lnTo>
                    <a:pt x="2307752" y="271966"/>
                  </a:lnTo>
                  <a:lnTo>
                    <a:pt x="2342423" y="297279"/>
                  </a:lnTo>
                  <a:lnTo>
                    <a:pt x="2375123" y="323453"/>
                  </a:lnTo>
                  <a:lnTo>
                    <a:pt x="2405789" y="350452"/>
                  </a:lnTo>
                  <a:lnTo>
                    <a:pt x="2434360" y="378241"/>
                  </a:lnTo>
                  <a:lnTo>
                    <a:pt x="2460773" y="406786"/>
                  </a:lnTo>
                  <a:lnTo>
                    <a:pt x="2506876" y="466002"/>
                  </a:lnTo>
                  <a:lnTo>
                    <a:pt x="2543601" y="527822"/>
                  </a:lnTo>
                  <a:lnTo>
                    <a:pt x="2570450" y="591966"/>
                  </a:lnTo>
                  <a:lnTo>
                    <a:pt x="2586924" y="658156"/>
                  </a:lnTo>
                  <a:lnTo>
                    <a:pt x="2592526" y="726112"/>
                  </a:lnTo>
                  <a:lnTo>
                    <a:pt x="2586924" y="794068"/>
                  </a:lnTo>
                  <a:lnTo>
                    <a:pt x="2570450" y="860258"/>
                  </a:lnTo>
                  <a:lnTo>
                    <a:pt x="2543601" y="924402"/>
                  </a:lnTo>
                  <a:lnTo>
                    <a:pt x="2506876" y="986222"/>
                  </a:lnTo>
                  <a:lnTo>
                    <a:pt x="2460773" y="1045438"/>
                  </a:lnTo>
                  <a:lnTo>
                    <a:pt x="2434360" y="1073983"/>
                  </a:lnTo>
                  <a:lnTo>
                    <a:pt x="2405789" y="1101772"/>
                  </a:lnTo>
                  <a:lnTo>
                    <a:pt x="2375123" y="1128771"/>
                  </a:lnTo>
                  <a:lnTo>
                    <a:pt x="2342423" y="1154945"/>
                  </a:lnTo>
                  <a:lnTo>
                    <a:pt x="2307752" y="1180258"/>
                  </a:lnTo>
                  <a:lnTo>
                    <a:pt x="2271172" y="1204677"/>
                  </a:lnTo>
                  <a:lnTo>
                    <a:pt x="2232746" y="1228166"/>
                  </a:lnTo>
                  <a:lnTo>
                    <a:pt x="2192535" y="1250691"/>
                  </a:lnTo>
                  <a:lnTo>
                    <a:pt x="2150602" y="1272215"/>
                  </a:lnTo>
                  <a:lnTo>
                    <a:pt x="2107010" y="1292706"/>
                  </a:lnTo>
                  <a:lnTo>
                    <a:pt x="2061819" y="1312127"/>
                  </a:lnTo>
                  <a:lnTo>
                    <a:pt x="2015094" y="1330444"/>
                  </a:lnTo>
                  <a:lnTo>
                    <a:pt x="1966895" y="1347622"/>
                  </a:lnTo>
                  <a:lnTo>
                    <a:pt x="1917285" y="1363626"/>
                  </a:lnTo>
                  <a:lnTo>
                    <a:pt x="1866327" y="1378422"/>
                  </a:lnTo>
                  <a:lnTo>
                    <a:pt x="1814082" y="1391973"/>
                  </a:lnTo>
                  <a:lnTo>
                    <a:pt x="1760613" y="1404247"/>
                  </a:lnTo>
                  <a:lnTo>
                    <a:pt x="1705982" y="1415207"/>
                  </a:lnTo>
                  <a:lnTo>
                    <a:pt x="1650252" y="1424819"/>
                  </a:lnTo>
                  <a:lnTo>
                    <a:pt x="1593484" y="1433047"/>
                  </a:lnTo>
                  <a:lnTo>
                    <a:pt x="1535741" y="1439858"/>
                  </a:lnTo>
                  <a:lnTo>
                    <a:pt x="1477086" y="1445216"/>
                  </a:lnTo>
                  <a:lnTo>
                    <a:pt x="1417579" y="1449086"/>
                  </a:lnTo>
                  <a:lnTo>
                    <a:pt x="1357284" y="1451434"/>
                  </a:lnTo>
                  <a:lnTo>
                    <a:pt x="1296263" y="1452224"/>
                  </a:lnTo>
                  <a:lnTo>
                    <a:pt x="1235242" y="1451434"/>
                  </a:lnTo>
                  <a:lnTo>
                    <a:pt x="1174947" y="1449086"/>
                  </a:lnTo>
                  <a:lnTo>
                    <a:pt x="1115440" y="1445216"/>
                  </a:lnTo>
                  <a:lnTo>
                    <a:pt x="1056785" y="1439858"/>
                  </a:lnTo>
                  <a:lnTo>
                    <a:pt x="999042" y="1433047"/>
                  </a:lnTo>
                  <a:lnTo>
                    <a:pt x="942274" y="1424819"/>
                  </a:lnTo>
                  <a:lnTo>
                    <a:pt x="886543" y="1415207"/>
                  </a:lnTo>
                  <a:lnTo>
                    <a:pt x="831913" y="1404247"/>
                  </a:lnTo>
                  <a:lnTo>
                    <a:pt x="778444" y="1391973"/>
                  </a:lnTo>
                  <a:lnTo>
                    <a:pt x="726199" y="1378422"/>
                  </a:lnTo>
                  <a:lnTo>
                    <a:pt x="675241" y="1363626"/>
                  </a:lnTo>
                  <a:lnTo>
                    <a:pt x="625631" y="1347622"/>
                  </a:lnTo>
                  <a:lnTo>
                    <a:pt x="577432" y="1330444"/>
                  </a:lnTo>
                  <a:lnTo>
                    <a:pt x="530707" y="1312127"/>
                  </a:lnTo>
                  <a:lnTo>
                    <a:pt x="485516" y="1292706"/>
                  </a:lnTo>
                  <a:lnTo>
                    <a:pt x="441924" y="1272215"/>
                  </a:lnTo>
                  <a:lnTo>
                    <a:pt x="399991" y="1250691"/>
                  </a:lnTo>
                  <a:lnTo>
                    <a:pt x="359780" y="1228166"/>
                  </a:lnTo>
                  <a:lnTo>
                    <a:pt x="321354" y="1204677"/>
                  </a:lnTo>
                  <a:lnTo>
                    <a:pt x="284774" y="1180258"/>
                  </a:lnTo>
                  <a:lnTo>
                    <a:pt x="250103" y="1154945"/>
                  </a:lnTo>
                  <a:lnTo>
                    <a:pt x="217403" y="1128771"/>
                  </a:lnTo>
                  <a:lnTo>
                    <a:pt x="186737" y="1101772"/>
                  </a:lnTo>
                  <a:lnTo>
                    <a:pt x="158166" y="1073983"/>
                  </a:lnTo>
                  <a:lnTo>
                    <a:pt x="131753" y="1045438"/>
                  </a:lnTo>
                  <a:lnTo>
                    <a:pt x="85650" y="986222"/>
                  </a:lnTo>
                  <a:lnTo>
                    <a:pt x="48925" y="924402"/>
                  </a:lnTo>
                  <a:lnTo>
                    <a:pt x="22076" y="860258"/>
                  </a:lnTo>
                  <a:lnTo>
                    <a:pt x="5602" y="794068"/>
                  </a:lnTo>
                  <a:lnTo>
                    <a:pt x="1410" y="760293"/>
                  </a:lnTo>
                  <a:lnTo>
                    <a:pt x="0" y="726112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3" name="object 33" descr="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34" name="object 3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8917" rIns="0" bIns="0" rtlCol="0" vert="horz">
            <a:spAutoFit/>
          </a:bodyPr>
          <a:lstStyle/>
          <a:p>
            <a:pPr marL="114935">
              <a:lnSpc>
                <a:spcPts val="1240"/>
              </a:lnSpc>
            </a:pPr>
            <a:fld id="{81D60167-4931-47E6-BA6A-407CBD079E47}" type="slidenum">
              <a:rPr dirty="0" spc="-50"/>
              <a:t>6</a:t>
            </a:fld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3" name="object 3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01624" rIns="0" bIns="0" rtlCol="0" vert="horz">
            <a:spAutoFit/>
          </a:bodyPr>
          <a:lstStyle/>
          <a:p>
            <a:pPr marL="600075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Pre-</a:t>
            </a:r>
            <a:r>
              <a:rPr dirty="0"/>
              <a:t>ambulatory</a:t>
            </a:r>
            <a:r>
              <a:rPr dirty="0" spc="-240"/>
              <a:t> </a:t>
            </a:r>
            <a:r>
              <a:rPr dirty="0" spc="-10"/>
              <a:t>clauses</a:t>
            </a:r>
          </a:p>
        </p:txBody>
      </p:sp>
      <p:sp>
        <p:nvSpPr>
          <p:cNvPr id="9" name="object 9" descr=""/>
          <p:cNvSpPr txBox="1"/>
          <p:nvPr/>
        </p:nvSpPr>
        <p:spPr>
          <a:xfrm>
            <a:off x="122332" y="1682915"/>
            <a:ext cx="8267065" cy="3515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0" marR="23495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Verdana"/>
                <a:cs typeface="Verdana"/>
              </a:rPr>
              <a:t>Pre-</a:t>
            </a:r>
            <a:r>
              <a:rPr dirty="0" sz="1800">
                <a:latin typeface="Verdana"/>
                <a:cs typeface="Verdana"/>
              </a:rPr>
              <a:t>ambulatory</a:t>
            </a:r>
            <a:r>
              <a:rPr dirty="0" sz="1800" spc="-1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clauses</a:t>
            </a:r>
            <a:r>
              <a:rPr dirty="0" sz="1800" spc="-1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represent</a:t>
            </a:r>
            <a:r>
              <a:rPr dirty="0" sz="1800" spc="-1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10">
                <a:latin typeface="Verdana"/>
                <a:cs typeface="Verdana"/>
              </a:rPr>
              <a:t> 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political  background  </a:t>
            </a:r>
            <a:r>
              <a:rPr dirty="0" sz="1800" spc="-25" b="1">
                <a:solidFill>
                  <a:srgbClr val="254061"/>
                </a:solidFill>
                <a:latin typeface="Verdana"/>
                <a:cs typeface="Verdana"/>
              </a:rPr>
              <a:t>and </a:t>
            </a:r>
            <a:r>
              <a:rPr dirty="0" sz="1800" b="1">
                <a:solidFill>
                  <a:srgbClr val="254061"/>
                </a:solidFill>
                <a:latin typeface="Verdana"/>
                <a:cs typeface="Verdana"/>
              </a:rPr>
              <a:t>reasons</a:t>
            </a:r>
            <a:r>
              <a:rPr dirty="0" sz="1800" spc="40" b="1">
                <a:solidFill>
                  <a:srgbClr val="254061"/>
                </a:solidFill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according</a:t>
            </a:r>
            <a:r>
              <a:rPr dirty="0" sz="1800" spc="2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2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which</a:t>
            </a:r>
            <a:r>
              <a:rPr dirty="0" sz="1800" spc="2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2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EU</a:t>
            </a:r>
            <a:r>
              <a:rPr dirty="0" sz="1800" spc="20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Institutions</a:t>
            </a:r>
            <a:r>
              <a:rPr dirty="0" sz="1800" spc="25">
                <a:latin typeface="Verdana"/>
                <a:cs typeface="Verdana"/>
              </a:rPr>
              <a:t>  </a:t>
            </a:r>
            <a:r>
              <a:rPr dirty="0" sz="1800">
                <a:latin typeface="Verdana"/>
                <a:cs typeface="Verdana"/>
              </a:rPr>
              <a:t>involved</a:t>
            </a:r>
            <a:r>
              <a:rPr dirty="0" sz="1800" spc="25">
                <a:latin typeface="Verdana"/>
                <a:cs typeface="Verdana"/>
              </a:rPr>
              <a:t>  </a:t>
            </a:r>
            <a:r>
              <a:rPr dirty="0" sz="1800" spc="-10">
                <a:latin typeface="Verdana"/>
                <a:cs typeface="Verdana"/>
              </a:rPr>
              <a:t>should </a:t>
            </a:r>
            <a:r>
              <a:rPr dirty="0" sz="1800">
                <a:latin typeface="Verdana"/>
                <a:cs typeface="Verdana"/>
              </a:rPr>
              <a:t>discuss</a:t>
            </a:r>
            <a:r>
              <a:rPr dirty="0" sz="1800" spc="-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and</a:t>
            </a:r>
            <a:r>
              <a:rPr dirty="0" sz="1800" spc="-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solve</a:t>
            </a:r>
            <a:r>
              <a:rPr dirty="0" sz="1800" spc="-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-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topic</a:t>
            </a:r>
            <a:r>
              <a:rPr dirty="0" sz="1800" spc="-60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proposed.</a:t>
            </a:r>
            <a:endParaRPr sz="1800">
              <a:latin typeface="Verdana"/>
              <a:cs typeface="Verdana"/>
            </a:endParaRPr>
          </a:p>
          <a:p>
            <a:pPr algn="just" marL="127000">
              <a:lnSpc>
                <a:spcPct val="100000"/>
              </a:lnSpc>
              <a:spcBef>
                <a:spcPts val="2160"/>
              </a:spcBef>
            </a:pPr>
            <a:r>
              <a:rPr dirty="0" sz="1800" spc="-25" b="1">
                <a:latin typeface="Verdana"/>
                <a:cs typeface="Verdana"/>
              </a:rPr>
              <a:t>Pre-</a:t>
            </a:r>
            <a:r>
              <a:rPr dirty="0" sz="1800" spc="-10" b="1">
                <a:latin typeface="Verdana"/>
                <a:cs typeface="Verdana"/>
              </a:rPr>
              <a:t>ambulatory</a:t>
            </a:r>
            <a:r>
              <a:rPr dirty="0" sz="1800" spc="-30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clauses</a:t>
            </a:r>
            <a:r>
              <a:rPr dirty="0" sz="1800" spc="5" b="1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can</a:t>
            </a:r>
            <a:r>
              <a:rPr dirty="0" sz="1800" spc="-2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include:</a:t>
            </a:r>
            <a:endParaRPr sz="1800">
              <a:latin typeface="Verdana"/>
              <a:cs typeface="Verdana"/>
            </a:endParaRPr>
          </a:p>
          <a:p>
            <a:pPr marL="412115" indent="-399415">
              <a:lnSpc>
                <a:spcPct val="100000"/>
              </a:lnSpc>
              <a:spcBef>
                <a:spcPts val="2039"/>
              </a:spcBef>
              <a:buFont typeface="MS PGothic"/>
              <a:buChar char="❖"/>
              <a:tabLst>
                <a:tab pos="412115" algn="l"/>
              </a:tabLst>
            </a:pPr>
            <a:r>
              <a:rPr dirty="0" sz="1800">
                <a:latin typeface="Verdana"/>
                <a:cs typeface="Verdana"/>
              </a:rPr>
              <a:t>Relevant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data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and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statistics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in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order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understand</a:t>
            </a:r>
            <a:r>
              <a:rPr dirty="0" sz="1800" spc="-5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-4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topic.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Font typeface="MS PGothic"/>
              <a:buChar char="❖"/>
            </a:pPr>
            <a:endParaRPr sz="1800">
              <a:latin typeface="Verdana"/>
              <a:cs typeface="Verdana"/>
            </a:endParaRPr>
          </a:p>
          <a:p>
            <a:pPr marL="412750" marR="5080" indent="-400050">
              <a:lnSpc>
                <a:spcPct val="100000"/>
              </a:lnSpc>
              <a:buFont typeface="MS PGothic"/>
              <a:buChar char="❖"/>
              <a:tabLst>
                <a:tab pos="412750" algn="l"/>
              </a:tabLst>
            </a:pPr>
            <a:r>
              <a:rPr dirty="0" sz="1800" b="1">
                <a:latin typeface="Verdana"/>
                <a:cs typeface="Verdana"/>
              </a:rPr>
              <a:t>Statements</a:t>
            </a:r>
            <a:r>
              <a:rPr dirty="0" sz="1800" spc="285" b="1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made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by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26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Presidents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or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any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relevant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EU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body</a:t>
            </a:r>
            <a:r>
              <a:rPr dirty="0" sz="1800" spc="265">
                <a:latin typeface="Verdana"/>
                <a:cs typeface="Verdana"/>
              </a:rPr>
              <a:t> </a:t>
            </a:r>
            <a:r>
              <a:rPr dirty="0" sz="1800" spc="-25">
                <a:latin typeface="Verdana"/>
                <a:cs typeface="Verdana"/>
              </a:rPr>
              <a:t>or </a:t>
            </a:r>
            <a:r>
              <a:rPr dirty="0" sz="1800" spc="-10">
                <a:latin typeface="Verdana"/>
                <a:cs typeface="Verdana"/>
              </a:rPr>
              <a:t>agency.</a:t>
            </a:r>
            <a:endParaRPr sz="18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Font typeface="MS PGothic"/>
              <a:buChar char="❖"/>
            </a:pPr>
            <a:endParaRPr sz="1800">
              <a:latin typeface="Verdana"/>
              <a:cs typeface="Verdana"/>
            </a:endParaRPr>
          </a:p>
          <a:p>
            <a:pPr marL="412115" indent="-399415">
              <a:lnSpc>
                <a:spcPct val="100000"/>
              </a:lnSpc>
              <a:spcBef>
                <a:spcPts val="5"/>
              </a:spcBef>
              <a:buFont typeface="MS PGothic"/>
              <a:buChar char="❖"/>
              <a:tabLst>
                <a:tab pos="412115" algn="l"/>
              </a:tabLst>
            </a:pPr>
            <a:r>
              <a:rPr dirty="0" sz="1800" b="1">
                <a:latin typeface="Verdana"/>
                <a:cs typeface="Verdana"/>
              </a:rPr>
              <a:t>Political</a:t>
            </a:r>
            <a:r>
              <a:rPr dirty="0" sz="1800" spc="-75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reasons</a:t>
            </a:r>
            <a:r>
              <a:rPr dirty="0" sz="1800" spc="-75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and</a:t>
            </a:r>
            <a:r>
              <a:rPr dirty="0" sz="1800" spc="-75" b="1">
                <a:latin typeface="Verdana"/>
                <a:cs typeface="Verdana"/>
              </a:rPr>
              <a:t> </a:t>
            </a:r>
            <a:r>
              <a:rPr dirty="0" sz="1800" b="1">
                <a:latin typeface="Verdana"/>
                <a:cs typeface="Verdana"/>
              </a:rPr>
              <a:t>directions</a:t>
            </a:r>
            <a:r>
              <a:rPr dirty="0" sz="1800" spc="-45" b="1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to</a:t>
            </a:r>
            <a:r>
              <a:rPr dirty="0" sz="1800" spc="-8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discuss</a:t>
            </a:r>
            <a:r>
              <a:rPr dirty="0" sz="1800" spc="-7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and</a:t>
            </a:r>
            <a:r>
              <a:rPr dirty="0" sz="1800" spc="-80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solve</a:t>
            </a:r>
            <a:r>
              <a:rPr dirty="0" sz="1800" spc="-75">
                <a:latin typeface="Verdana"/>
                <a:cs typeface="Verdana"/>
              </a:rPr>
              <a:t> </a:t>
            </a:r>
            <a:r>
              <a:rPr dirty="0" sz="1800">
                <a:latin typeface="Verdana"/>
                <a:cs typeface="Verdana"/>
              </a:rPr>
              <a:t>the</a:t>
            </a:r>
            <a:r>
              <a:rPr dirty="0" sz="1800" spc="-75">
                <a:latin typeface="Verdana"/>
                <a:cs typeface="Verdana"/>
              </a:rPr>
              <a:t> </a:t>
            </a:r>
            <a:r>
              <a:rPr dirty="0" sz="1800" spc="-10">
                <a:latin typeface="Verdana"/>
                <a:cs typeface="Verdana"/>
              </a:rPr>
              <a:t>topic.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82561" y="2037470"/>
            <a:ext cx="7415530" cy="2172970"/>
            <a:chOff x="582561" y="2037470"/>
            <a:chExt cx="7415530" cy="217297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82561" y="3077148"/>
              <a:ext cx="7415218" cy="1132882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2854" y="2937093"/>
              <a:ext cx="1035085" cy="554197"/>
            </a:xfrm>
            <a:prstGeom prst="rect">
              <a:avLst/>
            </a:prstGeom>
          </p:spPr>
        </p:pic>
        <p:sp>
          <p:nvSpPr>
            <p:cNvPr id="5" name="object 5" descr=""/>
            <p:cNvSpPr/>
            <p:nvPr/>
          </p:nvSpPr>
          <p:spPr>
            <a:xfrm>
              <a:off x="913653" y="2964892"/>
              <a:ext cx="934085" cy="452755"/>
            </a:xfrm>
            <a:custGeom>
              <a:avLst/>
              <a:gdLst/>
              <a:ahLst/>
              <a:cxnLst/>
              <a:rect l="l" t="t" r="r" b="b"/>
              <a:pathLst>
                <a:path w="934085" h="452754">
                  <a:moveTo>
                    <a:pt x="0" y="226298"/>
                  </a:moveTo>
                  <a:lnTo>
                    <a:pt x="4260" y="195591"/>
                  </a:lnTo>
                  <a:lnTo>
                    <a:pt x="16672" y="166139"/>
                  </a:lnTo>
                  <a:lnTo>
                    <a:pt x="63724" y="112081"/>
                  </a:lnTo>
                  <a:lnTo>
                    <a:pt x="97251" y="88014"/>
                  </a:lnTo>
                  <a:lnTo>
                    <a:pt x="136705" y="66281"/>
                  </a:lnTo>
                  <a:lnTo>
                    <a:pt x="181530" y="47152"/>
                  </a:lnTo>
                  <a:lnTo>
                    <a:pt x="231168" y="30896"/>
                  </a:lnTo>
                  <a:lnTo>
                    <a:pt x="285065" y="17783"/>
                  </a:lnTo>
                  <a:lnTo>
                    <a:pt x="342663" y="8083"/>
                  </a:lnTo>
                  <a:lnTo>
                    <a:pt x="403408" y="2065"/>
                  </a:lnTo>
                  <a:lnTo>
                    <a:pt x="466742" y="0"/>
                  </a:lnTo>
                  <a:lnTo>
                    <a:pt x="530076" y="2065"/>
                  </a:lnTo>
                  <a:lnTo>
                    <a:pt x="590821" y="8083"/>
                  </a:lnTo>
                  <a:lnTo>
                    <a:pt x="648419" y="17783"/>
                  </a:lnTo>
                  <a:lnTo>
                    <a:pt x="702316" y="30896"/>
                  </a:lnTo>
                  <a:lnTo>
                    <a:pt x="751954" y="47152"/>
                  </a:lnTo>
                  <a:lnTo>
                    <a:pt x="796779" y="66281"/>
                  </a:lnTo>
                  <a:lnTo>
                    <a:pt x="836233" y="88014"/>
                  </a:lnTo>
                  <a:lnTo>
                    <a:pt x="869760" y="112081"/>
                  </a:lnTo>
                  <a:lnTo>
                    <a:pt x="916812" y="166139"/>
                  </a:lnTo>
                  <a:lnTo>
                    <a:pt x="933484" y="226298"/>
                  </a:lnTo>
                  <a:lnTo>
                    <a:pt x="916812" y="286457"/>
                  </a:lnTo>
                  <a:lnTo>
                    <a:pt x="869760" y="340515"/>
                  </a:lnTo>
                  <a:lnTo>
                    <a:pt x="836233" y="364582"/>
                  </a:lnTo>
                  <a:lnTo>
                    <a:pt x="796779" y="386315"/>
                  </a:lnTo>
                  <a:lnTo>
                    <a:pt x="751954" y="405444"/>
                  </a:lnTo>
                  <a:lnTo>
                    <a:pt x="702316" y="421700"/>
                  </a:lnTo>
                  <a:lnTo>
                    <a:pt x="648419" y="434813"/>
                  </a:lnTo>
                  <a:lnTo>
                    <a:pt x="590821" y="444513"/>
                  </a:lnTo>
                  <a:lnTo>
                    <a:pt x="530076" y="450531"/>
                  </a:lnTo>
                  <a:lnTo>
                    <a:pt x="466742" y="452596"/>
                  </a:lnTo>
                  <a:lnTo>
                    <a:pt x="403408" y="450531"/>
                  </a:lnTo>
                  <a:lnTo>
                    <a:pt x="342663" y="444513"/>
                  </a:lnTo>
                  <a:lnTo>
                    <a:pt x="285065" y="434813"/>
                  </a:lnTo>
                  <a:lnTo>
                    <a:pt x="231168" y="421700"/>
                  </a:lnTo>
                  <a:lnTo>
                    <a:pt x="181530" y="405444"/>
                  </a:lnTo>
                  <a:lnTo>
                    <a:pt x="136705" y="386315"/>
                  </a:lnTo>
                  <a:lnTo>
                    <a:pt x="97251" y="364582"/>
                  </a:lnTo>
                  <a:lnTo>
                    <a:pt x="63724" y="340515"/>
                  </a:lnTo>
                  <a:lnTo>
                    <a:pt x="16672" y="286457"/>
                  </a:lnTo>
                  <a:lnTo>
                    <a:pt x="4260" y="257005"/>
                  </a:lnTo>
                  <a:lnTo>
                    <a:pt x="0" y="226298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2025" y="3244835"/>
              <a:ext cx="836744" cy="101603"/>
            </a:xfrm>
            <a:prstGeom prst="rect">
              <a:avLst/>
            </a:prstGeom>
          </p:spPr>
        </p:pic>
        <p:sp>
          <p:nvSpPr>
            <p:cNvPr id="7" name="object 7" descr=""/>
            <p:cNvSpPr/>
            <p:nvPr/>
          </p:nvSpPr>
          <p:spPr>
            <a:xfrm>
              <a:off x="1012825" y="3275634"/>
              <a:ext cx="735330" cy="0"/>
            </a:xfrm>
            <a:custGeom>
              <a:avLst/>
              <a:gdLst/>
              <a:ahLst/>
              <a:cxnLst/>
              <a:rect l="l" t="t" r="r" b="b"/>
              <a:pathLst>
                <a:path w="735330" h="0">
                  <a:moveTo>
                    <a:pt x="0" y="0"/>
                  </a:moveTo>
                  <a:lnTo>
                    <a:pt x="735143" y="2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8228" y="2546945"/>
              <a:ext cx="830032" cy="568816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1839028" y="2660023"/>
              <a:ext cx="600710" cy="385445"/>
            </a:xfrm>
            <a:custGeom>
              <a:avLst/>
              <a:gdLst/>
              <a:ahLst/>
              <a:cxnLst/>
              <a:rect l="l" t="t" r="r" b="b"/>
              <a:pathLst>
                <a:path w="600710" h="385444">
                  <a:moveTo>
                    <a:pt x="0" y="384936"/>
                  </a:moveTo>
                  <a:lnTo>
                    <a:pt x="600151" y="0"/>
                  </a:lnTo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03828" y="2585092"/>
              <a:ext cx="145075" cy="122945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6658" y="2037470"/>
              <a:ext cx="2956014" cy="854303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2567457" y="2065269"/>
              <a:ext cx="2854960" cy="753110"/>
            </a:xfrm>
            <a:custGeom>
              <a:avLst/>
              <a:gdLst/>
              <a:ahLst/>
              <a:cxnLst/>
              <a:rect l="l" t="t" r="r" b="b"/>
              <a:pathLst>
                <a:path w="2854960" h="753110">
                  <a:moveTo>
                    <a:pt x="0" y="376351"/>
                  </a:moveTo>
                  <a:lnTo>
                    <a:pt x="1746" y="357567"/>
                  </a:lnTo>
                  <a:lnTo>
                    <a:pt x="6932" y="339022"/>
                  </a:lnTo>
                  <a:lnTo>
                    <a:pt x="27292" y="302733"/>
                  </a:lnTo>
                  <a:lnTo>
                    <a:pt x="60426" y="267656"/>
                  </a:lnTo>
                  <a:lnTo>
                    <a:pt x="105680" y="233964"/>
                  </a:lnTo>
                  <a:lnTo>
                    <a:pt x="162400" y="201829"/>
                  </a:lnTo>
                  <a:lnTo>
                    <a:pt x="229931" y="171424"/>
                  </a:lnTo>
                  <a:lnTo>
                    <a:pt x="267547" y="156924"/>
                  </a:lnTo>
                  <a:lnTo>
                    <a:pt x="307620" y="142921"/>
                  </a:lnTo>
                  <a:lnTo>
                    <a:pt x="350069" y="129437"/>
                  </a:lnTo>
                  <a:lnTo>
                    <a:pt x="394813" y="116493"/>
                  </a:lnTo>
                  <a:lnTo>
                    <a:pt x="441768" y="104111"/>
                  </a:lnTo>
                  <a:lnTo>
                    <a:pt x="490854" y="92312"/>
                  </a:lnTo>
                  <a:lnTo>
                    <a:pt x="541989" y="81118"/>
                  </a:lnTo>
                  <a:lnTo>
                    <a:pt x="595090" y="70551"/>
                  </a:lnTo>
                  <a:lnTo>
                    <a:pt x="650077" y="60632"/>
                  </a:lnTo>
                  <a:lnTo>
                    <a:pt x="706868" y="51383"/>
                  </a:lnTo>
                  <a:lnTo>
                    <a:pt x="765380" y="42824"/>
                  </a:lnTo>
                  <a:lnTo>
                    <a:pt x="825532" y="34979"/>
                  </a:lnTo>
                  <a:lnTo>
                    <a:pt x="887242" y="27867"/>
                  </a:lnTo>
                  <a:lnTo>
                    <a:pt x="950429" y="21512"/>
                  </a:lnTo>
                  <a:lnTo>
                    <a:pt x="1015010" y="15934"/>
                  </a:lnTo>
                  <a:lnTo>
                    <a:pt x="1080904" y="11155"/>
                  </a:lnTo>
                  <a:lnTo>
                    <a:pt x="1148030" y="7196"/>
                  </a:lnTo>
                  <a:lnTo>
                    <a:pt x="1216304" y="4080"/>
                  </a:lnTo>
                  <a:lnTo>
                    <a:pt x="1285647" y="1827"/>
                  </a:lnTo>
                  <a:lnTo>
                    <a:pt x="1355974" y="460"/>
                  </a:lnTo>
                  <a:lnTo>
                    <a:pt x="1427206" y="0"/>
                  </a:lnTo>
                  <a:lnTo>
                    <a:pt x="1498439" y="460"/>
                  </a:lnTo>
                  <a:lnTo>
                    <a:pt x="1568767" y="1827"/>
                  </a:lnTo>
                  <a:lnTo>
                    <a:pt x="1638109" y="4080"/>
                  </a:lnTo>
                  <a:lnTo>
                    <a:pt x="1706383" y="7196"/>
                  </a:lnTo>
                  <a:lnTo>
                    <a:pt x="1773509" y="11155"/>
                  </a:lnTo>
                  <a:lnTo>
                    <a:pt x="1839403" y="15934"/>
                  </a:lnTo>
                  <a:lnTo>
                    <a:pt x="1903984" y="21512"/>
                  </a:lnTo>
                  <a:lnTo>
                    <a:pt x="1967171" y="27867"/>
                  </a:lnTo>
                  <a:lnTo>
                    <a:pt x="2028881" y="34979"/>
                  </a:lnTo>
                  <a:lnTo>
                    <a:pt x="2089033" y="42824"/>
                  </a:lnTo>
                  <a:lnTo>
                    <a:pt x="2147545" y="51383"/>
                  </a:lnTo>
                  <a:lnTo>
                    <a:pt x="2204336" y="60632"/>
                  </a:lnTo>
                  <a:lnTo>
                    <a:pt x="2259323" y="70551"/>
                  </a:lnTo>
                  <a:lnTo>
                    <a:pt x="2312425" y="81118"/>
                  </a:lnTo>
                  <a:lnTo>
                    <a:pt x="2363559" y="92312"/>
                  </a:lnTo>
                  <a:lnTo>
                    <a:pt x="2412645" y="104111"/>
                  </a:lnTo>
                  <a:lnTo>
                    <a:pt x="2459601" y="116493"/>
                  </a:lnTo>
                  <a:lnTo>
                    <a:pt x="2504344" y="129437"/>
                  </a:lnTo>
                  <a:lnTo>
                    <a:pt x="2546793" y="142921"/>
                  </a:lnTo>
                  <a:lnTo>
                    <a:pt x="2586866" y="156924"/>
                  </a:lnTo>
                  <a:lnTo>
                    <a:pt x="2624482" y="171424"/>
                  </a:lnTo>
                  <a:lnTo>
                    <a:pt x="2659558" y="186399"/>
                  </a:lnTo>
                  <a:lnTo>
                    <a:pt x="2721765" y="217691"/>
                  </a:lnTo>
                  <a:lnTo>
                    <a:pt x="2772834" y="250626"/>
                  </a:lnTo>
                  <a:lnTo>
                    <a:pt x="2812110" y="285032"/>
                  </a:lnTo>
                  <a:lnTo>
                    <a:pt x="2838939" y="320737"/>
                  </a:lnTo>
                  <a:lnTo>
                    <a:pt x="2852667" y="357567"/>
                  </a:lnTo>
                  <a:lnTo>
                    <a:pt x="2854413" y="376351"/>
                  </a:lnTo>
                  <a:lnTo>
                    <a:pt x="2838939" y="431965"/>
                  </a:lnTo>
                  <a:lnTo>
                    <a:pt x="2812110" y="467670"/>
                  </a:lnTo>
                  <a:lnTo>
                    <a:pt x="2772834" y="502076"/>
                  </a:lnTo>
                  <a:lnTo>
                    <a:pt x="2721765" y="535011"/>
                  </a:lnTo>
                  <a:lnTo>
                    <a:pt x="2659558" y="566303"/>
                  </a:lnTo>
                  <a:lnTo>
                    <a:pt x="2624482" y="581278"/>
                  </a:lnTo>
                  <a:lnTo>
                    <a:pt x="2586866" y="595778"/>
                  </a:lnTo>
                  <a:lnTo>
                    <a:pt x="2546793" y="609781"/>
                  </a:lnTo>
                  <a:lnTo>
                    <a:pt x="2504344" y="623265"/>
                  </a:lnTo>
                  <a:lnTo>
                    <a:pt x="2459601" y="636209"/>
                  </a:lnTo>
                  <a:lnTo>
                    <a:pt x="2412645" y="648591"/>
                  </a:lnTo>
                  <a:lnTo>
                    <a:pt x="2363559" y="660390"/>
                  </a:lnTo>
                  <a:lnTo>
                    <a:pt x="2312425" y="671584"/>
                  </a:lnTo>
                  <a:lnTo>
                    <a:pt x="2259323" y="682151"/>
                  </a:lnTo>
                  <a:lnTo>
                    <a:pt x="2204336" y="692070"/>
                  </a:lnTo>
                  <a:lnTo>
                    <a:pt x="2147545" y="701319"/>
                  </a:lnTo>
                  <a:lnTo>
                    <a:pt x="2089033" y="709878"/>
                  </a:lnTo>
                  <a:lnTo>
                    <a:pt x="2028881" y="717723"/>
                  </a:lnTo>
                  <a:lnTo>
                    <a:pt x="1967171" y="724835"/>
                  </a:lnTo>
                  <a:lnTo>
                    <a:pt x="1903984" y="731190"/>
                  </a:lnTo>
                  <a:lnTo>
                    <a:pt x="1839403" y="736768"/>
                  </a:lnTo>
                  <a:lnTo>
                    <a:pt x="1773509" y="741547"/>
                  </a:lnTo>
                  <a:lnTo>
                    <a:pt x="1706383" y="745506"/>
                  </a:lnTo>
                  <a:lnTo>
                    <a:pt x="1638109" y="748622"/>
                  </a:lnTo>
                  <a:lnTo>
                    <a:pt x="1568767" y="750875"/>
                  </a:lnTo>
                  <a:lnTo>
                    <a:pt x="1498439" y="752242"/>
                  </a:lnTo>
                  <a:lnTo>
                    <a:pt x="1427206" y="752702"/>
                  </a:lnTo>
                  <a:lnTo>
                    <a:pt x="1355974" y="752242"/>
                  </a:lnTo>
                  <a:lnTo>
                    <a:pt x="1285647" y="750875"/>
                  </a:lnTo>
                  <a:lnTo>
                    <a:pt x="1216304" y="748622"/>
                  </a:lnTo>
                  <a:lnTo>
                    <a:pt x="1148030" y="745506"/>
                  </a:lnTo>
                  <a:lnTo>
                    <a:pt x="1080904" y="741547"/>
                  </a:lnTo>
                  <a:lnTo>
                    <a:pt x="1015010" y="736768"/>
                  </a:lnTo>
                  <a:lnTo>
                    <a:pt x="950429" y="731190"/>
                  </a:lnTo>
                  <a:lnTo>
                    <a:pt x="887242" y="724835"/>
                  </a:lnTo>
                  <a:lnTo>
                    <a:pt x="825532" y="717723"/>
                  </a:lnTo>
                  <a:lnTo>
                    <a:pt x="765380" y="709878"/>
                  </a:lnTo>
                  <a:lnTo>
                    <a:pt x="706868" y="701319"/>
                  </a:lnTo>
                  <a:lnTo>
                    <a:pt x="650077" y="692070"/>
                  </a:lnTo>
                  <a:lnTo>
                    <a:pt x="595090" y="682151"/>
                  </a:lnTo>
                  <a:lnTo>
                    <a:pt x="541989" y="671584"/>
                  </a:lnTo>
                  <a:lnTo>
                    <a:pt x="490854" y="660390"/>
                  </a:lnTo>
                  <a:lnTo>
                    <a:pt x="441768" y="648591"/>
                  </a:lnTo>
                  <a:lnTo>
                    <a:pt x="394813" y="636209"/>
                  </a:lnTo>
                  <a:lnTo>
                    <a:pt x="350069" y="623265"/>
                  </a:lnTo>
                  <a:lnTo>
                    <a:pt x="307620" y="609781"/>
                  </a:lnTo>
                  <a:lnTo>
                    <a:pt x="267547" y="595778"/>
                  </a:lnTo>
                  <a:lnTo>
                    <a:pt x="229931" y="581278"/>
                  </a:lnTo>
                  <a:lnTo>
                    <a:pt x="194855" y="566303"/>
                  </a:lnTo>
                  <a:lnTo>
                    <a:pt x="132648" y="535011"/>
                  </a:lnTo>
                  <a:lnTo>
                    <a:pt x="81579" y="502076"/>
                  </a:lnTo>
                  <a:lnTo>
                    <a:pt x="42303" y="467670"/>
                  </a:lnTo>
                  <a:lnTo>
                    <a:pt x="15474" y="431965"/>
                  </a:lnTo>
                  <a:lnTo>
                    <a:pt x="1746" y="395135"/>
                  </a:lnTo>
                  <a:lnTo>
                    <a:pt x="0" y="376351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01624" rIns="0" bIns="0" rtlCol="0" vert="horz">
            <a:spAutoFit/>
          </a:bodyPr>
          <a:lstStyle/>
          <a:p>
            <a:pPr marL="600075">
              <a:lnSpc>
                <a:spcPct val="100000"/>
              </a:lnSpc>
              <a:spcBef>
                <a:spcPts val="100"/>
              </a:spcBef>
            </a:pPr>
            <a:r>
              <a:rPr dirty="0" spc="-30"/>
              <a:t>Pre-</a:t>
            </a:r>
            <a:r>
              <a:rPr dirty="0"/>
              <a:t>ambulatory</a:t>
            </a:r>
            <a:r>
              <a:rPr dirty="0" spc="-240"/>
              <a:t> </a:t>
            </a:r>
            <a:r>
              <a:rPr dirty="0" spc="-10"/>
              <a:t>clauses</a:t>
            </a:r>
          </a:p>
        </p:txBody>
      </p:sp>
      <p:grpSp>
        <p:nvGrpSpPr>
          <p:cNvPr id="14" name="object 14" descr=""/>
          <p:cNvGrpSpPr/>
          <p:nvPr/>
        </p:nvGrpSpPr>
        <p:grpSpPr>
          <a:xfrm>
            <a:off x="8674100" y="-12700"/>
            <a:ext cx="482600" cy="6883400"/>
            <a:chOff x="8674100" y="-12700"/>
            <a:chExt cx="482600" cy="6883400"/>
          </a:xfrm>
        </p:grpSpPr>
        <p:sp>
          <p:nvSpPr>
            <p:cNvPr id="15" name="object 15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457199" y="4576762"/>
                  </a:moveTo>
                  <a:lnTo>
                    <a:pt x="0" y="4576762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4576762"/>
                  </a:lnTo>
                  <a:close/>
                </a:path>
              </a:pathLst>
            </a:custGeom>
            <a:solidFill>
              <a:srgbClr val="1F497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 descr=""/>
            <p:cNvSpPr/>
            <p:nvPr/>
          </p:nvSpPr>
          <p:spPr>
            <a:xfrm>
              <a:off x="8686800" y="0"/>
              <a:ext cx="457200" cy="4577080"/>
            </a:xfrm>
            <a:custGeom>
              <a:avLst/>
              <a:gdLst/>
              <a:ahLst/>
              <a:cxnLst/>
              <a:rect l="l" t="t" r="r" b="b"/>
              <a:pathLst>
                <a:path w="457200" h="4577080">
                  <a:moveTo>
                    <a:pt x="0" y="0"/>
                  </a:moveTo>
                  <a:lnTo>
                    <a:pt x="457199" y="0"/>
                  </a:lnTo>
                  <a:lnTo>
                    <a:pt x="457199" y="4576762"/>
                  </a:lnTo>
                  <a:lnTo>
                    <a:pt x="0" y="4576762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1F497D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457199" y="2281240"/>
                  </a:moveTo>
                  <a:lnTo>
                    <a:pt x="0" y="2281240"/>
                  </a:lnTo>
                  <a:lnTo>
                    <a:pt x="0" y="0"/>
                  </a:lnTo>
                  <a:lnTo>
                    <a:pt x="457199" y="0"/>
                  </a:lnTo>
                  <a:lnTo>
                    <a:pt x="457199" y="2281240"/>
                  </a:lnTo>
                  <a:close/>
                </a:path>
              </a:pathLst>
            </a:custGeom>
            <a:solidFill>
              <a:srgbClr val="FFFA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 descr=""/>
            <p:cNvSpPr/>
            <p:nvPr/>
          </p:nvSpPr>
          <p:spPr>
            <a:xfrm>
              <a:off x="8686800" y="4576762"/>
              <a:ext cx="457200" cy="2281555"/>
            </a:xfrm>
            <a:custGeom>
              <a:avLst/>
              <a:gdLst/>
              <a:ahLst/>
              <a:cxnLst/>
              <a:rect l="l" t="t" r="r" b="b"/>
              <a:pathLst>
                <a:path w="457200" h="2281554">
                  <a:moveTo>
                    <a:pt x="0" y="0"/>
                  </a:moveTo>
                  <a:lnTo>
                    <a:pt x="457199" y="0"/>
                  </a:lnTo>
                  <a:lnTo>
                    <a:pt x="457199" y="2281240"/>
                  </a:lnTo>
                  <a:lnTo>
                    <a:pt x="0" y="2281240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FFFA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9" name="object 19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264400" y="97869"/>
            <a:ext cx="1155699" cy="656301"/>
          </a:xfrm>
          <a:prstGeom prst="rect">
            <a:avLst/>
          </a:prstGeom>
        </p:spPr>
      </p:pic>
      <p:sp>
        <p:nvSpPr>
          <p:cNvPr id="20" name="object 20" descr=""/>
          <p:cNvSpPr txBox="1"/>
          <p:nvPr/>
        </p:nvSpPr>
        <p:spPr>
          <a:xfrm>
            <a:off x="2805863" y="2306239"/>
            <a:ext cx="23933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Verdana"/>
                <a:cs typeface="Verdana"/>
              </a:rPr>
              <a:t>P.C.</a:t>
            </a:r>
            <a:r>
              <a:rPr dirty="0" sz="1400" spc="-45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starts</a:t>
            </a:r>
            <a:r>
              <a:rPr dirty="0" sz="1400" spc="-45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with</a:t>
            </a:r>
            <a:r>
              <a:rPr dirty="0" sz="1400" spc="-40">
                <a:latin typeface="Verdana"/>
                <a:cs typeface="Verdana"/>
              </a:rPr>
              <a:t> </a:t>
            </a:r>
            <a:r>
              <a:rPr dirty="0" sz="1400" spc="-10">
                <a:latin typeface="Verdana"/>
                <a:cs typeface="Verdana"/>
              </a:rPr>
              <a:t>“Whereas”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21" name="object 21" descr=""/>
          <p:cNvGrpSpPr/>
          <p:nvPr/>
        </p:nvGrpSpPr>
        <p:grpSpPr>
          <a:xfrm>
            <a:off x="329223" y="3528641"/>
            <a:ext cx="625475" cy="1818639"/>
            <a:chOff x="329223" y="3528641"/>
            <a:chExt cx="625475" cy="1818639"/>
          </a:xfrm>
        </p:grpSpPr>
        <p:pic>
          <p:nvPicPr>
            <p:cNvPr id="22" name="object 22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9223" y="3528641"/>
              <a:ext cx="625379" cy="677357"/>
            </a:xfrm>
            <a:prstGeom prst="rect">
              <a:avLst/>
            </a:prstGeom>
          </p:spPr>
        </p:pic>
        <p:sp>
          <p:nvSpPr>
            <p:cNvPr id="23" name="object 23" descr=""/>
            <p:cNvSpPr/>
            <p:nvPr/>
          </p:nvSpPr>
          <p:spPr>
            <a:xfrm>
              <a:off x="380022" y="3556441"/>
              <a:ext cx="523875" cy="575945"/>
            </a:xfrm>
            <a:custGeom>
              <a:avLst/>
              <a:gdLst/>
              <a:ahLst/>
              <a:cxnLst/>
              <a:rect l="l" t="t" r="r" b="b"/>
              <a:pathLst>
                <a:path w="523875" h="575945">
                  <a:moveTo>
                    <a:pt x="0" y="287878"/>
                  </a:moveTo>
                  <a:lnTo>
                    <a:pt x="4219" y="236131"/>
                  </a:lnTo>
                  <a:lnTo>
                    <a:pt x="16384" y="187428"/>
                  </a:lnTo>
                  <a:lnTo>
                    <a:pt x="35755" y="142580"/>
                  </a:lnTo>
                  <a:lnTo>
                    <a:pt x="61593" y="102402"/>
                  </a:lnTo>
                  <a:lnTo>
                    <a:pt x="93157" y="67705"/>
                  </a:lnTo>
                  <a:lnTo>
                    <a:pt x="129708" y="39303"/>
                  </a:lnTo>
                  <a:lnTo>
                    <a:pt x="170507" y="18010"/>
                  </a:lnTo>
                  <a:lnTo>
                    <a:pt x="214814" y="4638"/>
                  </a:lnTo>
                  <a:lnTo>
                    <a:pt x="261889" y="0"/>
                  </a:lnTo>
                  <a:lnTo>
                    <a:pt x="313220" y="5582"/>
                  </a:lnTo>
                  <a:lnTo>
                    <a:pt x="362110" y="21913"/>
                  </a:lnTo>
                  <a:lnTo>
                    <a:pt x="407185" y="48366"/>
                  </a:lnTo>
                  <a:lnTo>
                    <a:pt x="447073" y="84317"/>
                  </a:lnTo>
                  <a:lnTo>
                    <a:pt x="479778" y="128163"/>
                  </a:lnTo>
                  <a:lnTo>
                    <a:pt x="503843" y="177712"/>
                  </a:lnTo>
                  <a:lnTo>
                    <a:pt x="518700" y="231453"/>
                  </a:lnTo>
                  <a:lnTo>
                    <a:pt x="523778" y="287878"/>
                  </a:lnTo>
                  <a:lnTo>
                    <a:pt x="519559" y="339625"/>
                  </a:lnTo>
                  <a:lnTo>
                    <a:pt x="507394" y="388328"/>
                  </a:lnTo>
                  <a:lnTo>
                    <a:pt x="488023" y="433176"/>
                  </a:lnTo>
                  <a:lnTo>
                    <a:pt x="462185" y="473354"/>
                  </a:lnTo>
                  <a:lnTo>
                    <a:pt x="430621" y="508051"/>
                  </a:lnTo>
                  <a:lnTo>
                    <a:pt x="394070" y="536453"/>
                  </a:lnTo>
                  <a:lnTo>
                    <a:pt x="353271" y="557746"/>
                  </a:lnTo>
                  <a:lnTo>
                    <a:pt x="308964" y="571118"/>
                  </a:lnTo>
                  <a:lnTo>
                    <a:pt x="261889" y="575756"/>
                  </a:lnTo>
                  <a:lnTo>
                    <a:pt x="214814" y="571118"/>
                  </a:lnTo>
                  <a:lnTo>
                    <a:pt x="170507" y="557746"/>
                  </a:lnTo>
                  <a:lnTo>
                    <a:pt x="129708" y="536453"/>
                  </a:lnTo>
                  <a:lnTo>
                    <a:pt x="93157" y="508051"/>
                  </a:lnTo>
                  <a:lnTo>
                    <a:pt x="61593" y="473354"/>
                  </a:lnTo>
                  <a:lnTo>
                    <a:pt x="35755" y="433176"/>
                  </a:lnTo>
                  <a:lnTo>
                    <a:pt x="16384" y="388328"/>
                  </a:lnTo>
                  <a:lnTo>
                    <a:pt x="4219" y="339625"/>
                  </a:lnTo>
                  <a:lnTo>
                    <a:pt x="0" y="287878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8436" y="3921573"/>
              <a:ext cx="286952" cy="101602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549235" y="3952373"/>
              <a:ext cx="185420" cy="0"/>
            </a:xfrm>
            <a:custGeom>
              <a:avLst/>
              <a:gdLst/>
              <a:ahLst/>
              <a:cxnLst/>
              <a:rect l="l" t="t" r="r" b="b"/>
              <a:pathLst>
                <a:path w="185420" h="0">
                  <a:moveTo>
                    <a:pt x="0" y="0"/>
                  </a:moveTo>
                  <a:lnTo>
                    <a:pt x="185351" y="1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91111" y="4087826"/>
              <a:ext cx="101603" cy="1258890"/>
            </a:xfrm>
            <a:prstGeom prst="rect">
              <a:avLst/>
            </a:prstGeom>
          </p:spPr>
        </p:pic>
        <p:sp>
          <p:nvSpPr>
            <p:cNvPr id="27" name="object 27" descr=""/>
            <p:cNvSpPr/>
            <p:nvPr/>
          </p:nvSpPr>
          <p:spPr>
            <a:xfrm>
              <a:off x="641911" y="4118626"/>
              <a:ext cx="0" cy="1005205"/>
            </a:xfrm>
            <a:custGeom>
              <a:avLst/>
              <a:gdLst/>
              <a:ahLst/>
              <a:cxnLst/>
              <a:rect l="l" t="t" r="r" b="b"/>
              <a:pathLst>
                <a:path w="0" h="1005204">
                  <a:moveTo>
                    <a:pt x="2" y="0"/>
                  </a:moveTo>
                  <a:lnTo>
                    <a:pt x="0" y="1004889"/>
                  </a:lnTo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8" name="object 28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7257" y="5110816"/>
              <a:ext cx="109307" cy="140667"/>
            </a:xfrm>
            <a:prstGeom prst="rect">
              <a:avLst/>
            </a:prstGeom>
          </p:spPr>
        </p:pic>
      </p:grpSp>
      <p:sp>
        <p:nvSpPr>
          <p:cNvPr id="29" name="object 29" descr=""/>
          <p:cNvSpPr txBox="1"/>
          <p:nvPr/>
        </p:nvSpPr>
        <p:spPr>
          <a:xfrm>
            <a:off x="846688" y="5474060"/>
            <a:ext cx="1075690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Verdana"/>
                <a:cs typeface="Verdana"/>
              </a:rPr>
              <a:t>Each</a:t>
            </a:r>
            <a:r>
              <a:rPr dirty="0" sz="1400" spc="-35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P.C.</a:t>
            </a:r>
            <a:r>
              <a:rPr dirty="0" sz="1400" spc="-35">
                <a:latin typeface="Verdana"/>
                <a:cs typeface="Verdana"/>
              </a:rPr>
              <a:t> </a:t>
            </a:r>
            <a:r>
              <a:rPr dirty="0" sz="1400" spc="-25">
                <a:latin typeface="Verdana"/>
                <a:cs typeface="Verdana"/>
              </a:rPr>
              <a:t>is </a:t>
            </a:r>
            <a:r>
              <a:rPr dirty="0" sz="1400" spc="-10">
                <a:latin typeface="Verdana"/>
                <a:cs typeface="Verdana"/>
              </a:rPr>
              <a:t>lettered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30" name="object 30" descr=""/>
          <p:cNvGrpSpPr/>
          <p:nvPr/>
        </p:nvGrpSpPr>
        <p:grpSpPr>
          <a:xfrm>
            <a:off x="492226" y="3766504"/>
            <a:ext cx="5812155" cy="2401570"/>
            <a:chOff x="492226" y="3766504"/>
            <a:chExt cx="5812155" cy="2401570"/>
          </a:xfrm>
        </p:grpSpPr>
        <p:pic>
          <p:nvPicPr>
            <p:cNvPr id="31" name="object 31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2226" y="5313229"/>
              <a:ext cx="1776342" cy="854303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543025" y="5341029"/>
              <a:ext cx="1675130" cy="753110"/>
            </a:xfrm>
            <a:custGeom>
              <a:avLst/>
              <a:gdLst/>
              <a:ahLst/>
              <a:cxnLst/>
              <a:rect l="l" t="t" r="r" b="b"/>
              <a:pathLst>
                <a:path w="1675130" h="753110">
                  <a:moveTo>
                    <a:pt x="0" y="376351"/>
                  </a:moveTo>
                  <a:lnTo>
                    <a:pt x="2519" y="346940"/>
                  </a:lnTo>
                  <a:lnTo>
                    <a:pt x="9953" y="318147"/>
                  </a:lnTo>
                  <a:lnTo>
                    <a:pt x="38820" y="262754"/>
                  </a:lnTo>
                  <a:lnTo>
                    <a:pt x="85111" y="210841"/>
                  </a:lnTo>
                  <a:lnTo>
                    <a:pt x="147337" y="163078"/>
                  </a:lnTo>
                  <a:lnTo>
                    <a:pt x="183960" y="140962"/>
                  </a:lnTo>
                  <a:lnTo>
                    <a:pt x="224009" y="120135"/>
                  </a:lnTo>
                  <a:lnTo>
                    <a:pt x="267297" y="100679"/>
                  </a:lnTo>
                  <a:lnTo>
                    <a:pt x="313638" y="82680"/>
                  </a:lnTo>
                  <a:lnTo>
                    <a:pt x="362845" y="66219"/>
                  </a:lnTo>
                  <a:lnTo>
                    <a:pt x="414733" y="51382"/>
                  </a:lnTo>
                  <a:lnTo>
                    <a:pt x="469116" y="38252"/>
                  </a:lnTo>
                  <a:lnTo>
                    <a:pt x="525807" y="26913"/>
                  </a:lnTo>
                  <a:lnTo>
                    <a:pt x="584620" y="17447"/>
                  </a:lnTo>
                  <a:lnTo>
                    <a:pt x="645369" y="9939"/>
                  </a:lnTo>
                  <a:lnTo>
                    <a:pt x="707868" y="4473"/>
                  </a:lnTo>
                  <a:lnTo>
                    <a:pt x="771930" y="1132"/>
                  </a:lnTo>
                  <a:lnTo>
                    <a:pt x="837370" y="0"/>
                  </a:lnTo>
                  <a:lnTo>
                    <a:pt x="902811" y="1132"/>
                  </a:lnTo>
                  <a:lnTo>
                    <a:pt x="966873" y="4473"/>
                  </a:lnTo>
                  <a:lnTo>
                    <a:pt x="1029372" y="9939"/>
                  </a:lnTo>
                  <a:lnTo>
                    <a:pt x="1090121" y="17447"/>
                  </a:lnTo>
                  <a:lnTo>
                    <a:pt x="1148934" y="26913"/>
                  </a:lnTo>
                  <a:lnTo>
                    <a:pt x="1205625" y="38252"/>
                  </a:lnTo>
                  <a:lnTo>
                    <a:pt x="1260008" y="51382"/>
                  </a:lnTo>
                  <a:lnTo>
                    <a:pt x="1311896" y="66219"/>
                  </a:lnTo>
                  <a:lnTo>
                    <a:pt x="1361103" y="82680"/>
                  </a:lnTo>
                  <a:lnTo>
                    <a:pt x="1407444" y="100679"/>
                  </a:lnTo>
                  <a:lnTo>
                    <a:pt x="1450732" y="120135"/>
                  </a:lnTo>
                  <a:lnTo>
                    <a:pt x="1490780" y="140962"/>
                  </a:lnTo>
                  <a:lnTo>
                    <a:pt x="1527404" y="163078"/>
                  </a:lnTo>
                  <a:lnTo>
                    <a:pt x="1560416" y="186399"/>
                  </a:lnTo>
                  <a:lnTo>
                    <a:pt x="1614861" y="236321"/>
                  </a:lnTo>
                  <a:lnTo>
                    <a:pt x="1652626" y="290057"/>
                  </a:lnTo>
                  <a:lnTo>
                    <a:pt x="1672222" y="346940"/>
                  </a:lnTo>
                  <a:lnTo>
                    <a:pt x="1674741" y="376351"/>
                  </a:lnTo>
                  <a:lnTo>
                    <a:pt x="1664788" y="434555"/>
                  </a:lnTo>
                  <a:lnTo>
                    <a:pt x="1635921" y="489948"/>
                  </a:lnTo>
                  <a:lnTo>
                    <a:pt x="1589630" y="541861"/>
                  </a:lnTo>
                  <a:lnTo>
                    <a:pt x="1527404" y="589624"/>
                  </a:lnTo>
                  <a:lnTo>
                    <a:pt x="1490780" y="611740"/>
                  </a:lnTo>
                  <a:lnTo>
                    <a:pt x="1450732" y="632567"/>
                  </a:lnTo>
                  <a:lnTo>
                    <a:pt x="1407444" y="652023"/>
                  </a:lnTo>
                  <a:lnTo>
                    <a:pt x="1361103" y="670022"/>
                  </a:lnTo>
                  <a:lnTo>
                    <a:pt x="1311896" y="686482"/>
                  </a:lnTo>
                  <a:lnTo>
                    <a:pt x="1260008" y="701319"/>
                  </a:lnTo>
                  <a:lnTo>
                    <a:pt x="1205625" y="714450"/>
                  </a:lnTo>
                  <a:lnTo>
                    <a:pt x="1148934" y="725789"/>
                  </a:lnTo>
                  <a:lnTo>
                    <a:pt x="1090121" y="735255"/>
                  </a:lnTo>
                  <a:lnTo>
                    <a:pt x="1029372" y="742763"/>
                  </a:lnTo>
                  <a:lnTo>
                    <a:pt x="966873" y="748229"/>
                  </a:lnTo>
                  <a:lnTo>
                    <a:pt x="902811" y="751570"/>
                  </a:lnTo>
                  <a:lnTo>
                    <a:pt x="837370" y="752702"/>
                  </a:lnTo>
                  <a:lnTo>
                    <a:pt x="771930" y="751570"/>
                  </a:lnTo>
                  <a:lnTo>
                    <a:pt x="707868" y="748229"/>
                  </a:lnTo>
                  <a:lnTo>
                    <a:pt x="645369" y="742763"/>
                  </a:lnTo>
                  <a:lnTo>
                    <a:pt x="584620" y="735255"/>
                  </a:lnTo>
                  <a:lnTo>
                    <a:pt x="525807" y="725789"/>
                  </a:lnTo>
                  <a:lnTo>
                    <a:pt x="469116" y="714450"/>
                  </a:lnTo>
                  <a:lnTo>
                    <a:pt x="414733" y="701319"/>
                  </a:lnTo>
                  <a:lnTo>
                    <a:pt x="362845" y="686482"/>
                  </a:lnTo>
                  <a:lnTo>
                    <a:pt x="313638" y="670022"/>
                  </a:lnTo>
                  <a:lnTo>
                    <a:pt x="267297" y="652023"/>
                  </a:lnTo>
                  <a:lnTo>
                    <a:pt x="224009" y="632567"/>
                  </a:lnTo>
                  <a:lnTo>
                    <a:pt x="183960" y="611740"/>
                  </a:lnTo>
                  <a:lnTo>
                    <a:pt x="147337" y="589624"/>
                  </a:lnTo>
                  <a:lnTo>
                    <a:pt x="114325" y="566303"/>
                  </a:lnTo>
                  <a:lnTo>
                    <a:pt x="59880" y="516382"/>
                  </a:lnTo>
                  <a:lnTo>
                    <a:pt x="22115" y="462645"/>
                  </a:lnTo>
                  <a:lnTo>
                    <a:pt x="2519" y="405763"/>
                  </a:lnTo>
                  <a:lnTo>
                    <a:pt x="0" y="376351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678349" y="3766504"/>
              <a:ext cx="1218321" cy="819070"/>
            </a:xfrm>
            <a:prstGeom prst="rect">
              <a:avLst/>
            </a:prstGeom>
          </p:spPr>
        </p:pic>
        <p:sp>
          <p:nvSpPr>
            <p:cNvPr id="34" name="object 34" descr=""/>
            <p:cNvSpPr/>
            <p:nvPr/>
          </p:nvSpPr>
          <p:spPr>
            <a:xfrm>
              <a:off x="4729149" y="3794304"/>
              <a:ext cx="1116965" cy="717550"/>
            </a:xfrm>
            <a:custGeom>
              <a:avLst/>
              <a:gdLst/>
              <a:ahLst/>
              <a:cxnLst/>
              <a:rect l="l" t="t" r="r" b="b"/>
              <a:pathLst>
                <a:path w="1116964" h="717550">
                  <a:moveTo>
                    <a:pt x="0" y="358734"/>
                  </a:moveTo>
                  <a:lnTo>
                    <a:pt x="2882" y="322056"/>
                  </a:lnTo>
                  <a:lnTo>
                    <a:pt x="11343" y="286437"/>
                  </a:lnTo>
                  <a:lnTo>
                    <a:pt x="43878" y="219099"/>
                  </a:lnTo>
                  <a:lnTo>
                    <a:pt x="67391" y="187740"/>
                  </a:lnTo>
                  <a:lnTo>
                    <a:pt x="95359" y="158162"/>
                  </a:lnTo>
                  <a:lnTo>
                    <a:pt x="127502" y="130546"/>
                  </a:lnTo>
                  <a:lnTo>
                    <a:pt x="163539" y="105070"/>
                  </a:lnTo>
                  <a:lnTo>
                    <a:pt x="203191" y="81917"/>
                  </a:lnTo>
                  <a:lnTo>
                    <a:pt x="246175" y="61266"/>
                  </a:lnTo>
                  <a:lnTo>
                    <a:pt x="292212" y="43297"/>
                  </a:lnTo>
                  <a:lnTo>
                    <a:pt x="341021" y="28191"/>
                  </a:lnTo>
                  <a:lnTo>
                    <a:pt x="392321" y="16128"/>
                  </a:lnTo>
                  <a:lnTo>
                    <a:pt x="445831" y="7288"/>
                  </a:lnTo>
                  <a:lnTo>
                    <a:pt x="501271" y="1852"/>
                  </a:lnTo>
                  <a:lnTo>
                    <a:pt x="558360" y="0"/>
                  </a:lnTo>
                  <a:lnTo>
                    <a:pt x="615449" y="1852"/>
                  </a:lnTo>
                  <a:lnTo>
                    <a:pt x="670889" y="7288"/>
                  </a:lnTo>
                  <a:lnTo>
                    <a:pt x="724399" y="16128"/>
                  </a:lnTo>
                  <a:lnTo>
                    <a:pt x="775699" y="28191"/>
                  </a:lnTo>
                  <a:lnTo>
                    <a:pt x="824508" y="43297"/>
                  </a:lnTo>
                  <a:lnTo>
                    <a:pt x="870545" y="61266"/>
                  </a:lnTo>
                  <a:lnTo>
                    <a:pt x="913529" y="81917"/>
                  </a:lnTo>
                  <a:lnTo>
                    <a:pt x="953180" y="105070"/>
                  </a:lnTo>
                  <a:lnTo>
                    <a:pt x="989218" y="130546"/>
                  </a:lnTo>
                  <a:lnTo>
                    <a:pt x="1021361" y="158162"/>
                  </a:lnTo>
                  <a:lnTo>
                    <a:pt x="1049329" y="187740"/>
                  </a:lnTo>
                  <a:lnTo>
                    <a:pt x="1072842" y="219099"/>
                  </a:lnTo>
                  <a:lnTo>
                    <a:pt x="1105377" y="286437"/>
                  </a:lnTo>
                  <a:lnTo>
                    <a:pt x="1116720" y="358734"/>
                  </a:lnTo>
                  <a:lnTo>
                    <a:pt x="1105377" y="431032"/>
                  </a:lnTo>
                  <a:lnTo>
                    <a:pt x="1072842" y="498370"/>
                  </a:lnTo>
                  <a:lnTo>
                    <a:pt x="1049329" y="529729"/>
                  </a:lnTo>
                  <a:lnTo>
                    <a:pt x="1021361" y="559307"/>
                  </a:lnTo>
                  <a:lnTo>
                    <a:pt x="989218" y="586923"/>
                  </a:lnTo>
                  <a:lnTo>
                    <a:pt x="953180" y="612398"/>
                  </a:lnTo>
                  <a:lnTo>
                    <a:pt x="913529" y="635552"/>
                  </a:lnTo>
                  <a:lnTo>
                    <a:pt x="870545" y="656203"/>
                  </a:lnTo>
                  <a:lnTo>
                    <a:pt x="824508" y="674172"/>
                  </a:lnTo>
                  <a:lnTo>
                    <a:pt x="775699" y="689278"/>
                  </a:lnTo>
                  <a:lnTo>
                    <a:pt x="724399" y="701341"/>
                  </a:lnTo>
                  <a:lnTo>
                    <a:pt x="670889" y="710181"/>
                  </a:lnTo>
                  <a:lnTo>
                    <a:pt x="615449" y="715617"/>
                  </a:lnTo>
                  <a:lnTo>
                    <a:pt x="558360" y="717469"/>
                  </a:lnTo>
                  <a:lnTo>
                    <a:pt x="501271" y="715617"/>
                  </a:lnTo>
                  <a:lnTo>
                    <a:pt x="445831" y="710181"/>
                  </a:lnTo>
                  <a:lnTo>
                    <a:pt x="392321" y="701341"/>
                  </a:lnTo>
                  <a:lnTo>
                    <a:pt x="341021" y="689278"/>
                  </a:lnTo>
                  <a:lnTo>
                    <a:pt x="292212" y="674172"/>
                  </a:lnTo>
                  <a:lnTo>
                    <a:pt x="246175" y="656203"/>
                  </a:lnTo>
                  <a:lnTo>
                    <a:pt x="203191" y="635552"/>
                  </a:lnTo>
                  <a:lnTo>
                    <a:pt x="163539" y="612398"/>
                  </a:lnTo>
                  <a:lnTo>
                    <a:pt x="127502" y="586923"/>
                  </a:lnTo>
                  <a:lnTo>
                    <a:pt x="95359" y="559307"/>
                  </a:lnTo>
                  <a:lnTo>
                    <a:pt x="67391" y="529729"/>
                  </a:lnTo>
                  <a:lnTo>
                    <a:pt x="43878" y="498370"/>
                  </a:lnTo>
                  <a:lnTo>
                    <a:pt x="11343" y="431032"/>
                  </a:lnTo>
                  <a:lnTo>
                    <a:pt x="2882" y="395413"/>
                  </a:lnTo>
                  <a:lnTo>
                    <a:pt x="0" y="358734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881109" y="4218818"/>
              <a:ext cx="812803" cy="101603"/>
            </a:xfrm>
            <a:prstGeom prst="rect">
              <a:avLst/>
            </a:prstGeom>
          </p:spPr>
        </p:pic>
        <p:sp>
          <p:nvSpPr>
            <p:cNvPr id="36" name="object 36" descr=""/>
            <p:cNvSpPr/>
            <p:nvPr/>
          </p:nvSpPr>
          <p:spPr>
            <a:xfrm>
              <a:off x="4931908" y="4249619"/>
              <a:ext cx="711200" cy="0"/>
            </a:xfrm>
            <a:custGeom>
              <a:avLst/>
              <a:gdLst/>
              <a:ahLst/>
              <a:cxnLst/>
              <a:rect l="l" t="t" r="r" b="b"/>
              <a:pathLst>
                <a:path w="711200" h="0">
                  <a:moveTo>
                    <a:pt x="0" y="0"/>
                  </a:moveTo>
                  <a:lnTo>
                    <a:pt x="711202" y="2"/>
                  </a:lnTo>
                </a:path>
              </a:pathLst>
            </a:custGeom>
            <a:ln w="253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730155" y="4399174"/>
              <a:ext cx="573761" cy="837238"/>
            </a:xfrm>
            <a:prstGeom prst="rect">
              <a:avLst/>
            </a:prstGeom>
          </p:spPr>
        </p:pic>
        <p:sp>
          <p:nvSpPr>
            <p:cNvPr id="38" name="object 38" descr=""/>
            <p:cNvSpPr/>
            <p:nvPr/>
          </p:nvSpPr>
          <p:spPr>
            <a:xfrm>
              <a:off x="5780955" y="4429974"/>
              <a:ext cx="389890" cy="607695"/>
            </a:xfrm>
            <a:custGeom>
              <a:avLst/>
              <a:gdLst/>
              <a:ahLst/>
              <a:cxnLst/>
              <a:rect l="l" t="t" r="r" b="b"/>
              <a:pathLst>
                <a:path w="389889" h="607695">
                  <a:moveTo>
                    <a:pt x="0" y="0"/>
                  </a:moveTo>
                  <a:lnTo>
                    <a:pt x="389842" y="607382"/>
                  </a:lnTo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122790" y="5001996"/>
              <a:ext cx="122968" cy="145067"/>
            </a:xfrm>
            <a:prstGeom prst="rect">
              <a:avLst/>
            </a:prstGeom>
          </p:spPr>
        </p:pic>
      </p:grpSp>
      <p:sp>
        <p:nvSpPr>
          <p:cNvPr id="40" name="object 40" descr=""/>
          <p:cNvSpPr txBox="1"/>
          <p:nvPr/>
        </p:nvSpPr>
        <p:spPr>
          <a:xfrm>
            <a:off x="6118569" y="5366098"/>
            <a:ext cx="206565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latin typeface="Verdana"/>
                <a:cs typeface="Verdana"/>
              </a:rPr>
              <a:t>Times</a:t>
            </a:r>
            <a:r>
              <a:rPr dirty="0" sz="1400" spc="-65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New</a:t>
            </a:r>
            <a:r>
              <a:rPr dirty="0" sz="1400" spc="-6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Roman</a:t>
            </a:r>
            <a:r>
              <a:rPr dirty="0" sz="1400" spc="-65">
                <a:latin typeface="Verdana"/>
                <a:cs typeface="Verdana"/>
              </a:rPr>
              <a:t> </a:t>
            </a:r>
            <a:r>
              <a:rPr dirty="0" sz="1400" spc="-25">
                <a:latin typeface="Verdana"/>
                <a:cs typeface="Verdana"/>
              </a:rPr>
              <a:t>10, </a:t>
            </a:r>
            <a:r>
              <a:rPr dirty="0" sz="1400">
                <a:latin typeface="Verdana"/>
                <a:cs typeface="Verdana"/>
              </a:rPr>
              <a:t>single</a:t>
            </a:r>
            <a:r>
              <a:rPr dirty="0" sz="1400" spc="-5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spacing</a:t>
            </a:r>
            <a:r>
              <a:rPr dirty="0" sz="1400" spc="-50">
                <a:latin typeface="Verdana"/>
                <a:cs typeface="Verdana"/>
              </a:rPr>
              <a:t> </a:t>
            </a:r>
            <a:r>
              <a:rPr dirty="0" sz="1400">
                <a:latin typeface="Verdana"/>
                <a:cs typeface="Verdana"/>
              </a:rPr>
              <a:t>and</a:t>
            </a:r>
            <a:r>
              <a:rPr dirty="0" sz="1400" spc="-50">
                <a:latin typeface="Verdana"/>
                <a:cs typeface="Verdana"/>
              </a:rPr>
              <a:t> </a:t>
            </a:r>
            <a:r>
              <a:rPr dirty="0" sz="1400" spc="-25">
                <a:latin typeface="Verdana"/>
                <a:cs typeface="Verdana"/>
              </a:rPr>
              <a:t>end </a:t>
            </a:r>
            <a:r>
              <a:rPr dirty="0" sz="1400">
                <a:latin typeface="Verdana"/>
                <a:cs typeface="Verdana"/>
              </a:rPr>
              <a:t>with</a:t>
            </a:r>
            <a:r>
              <a:rPr dirty="0" sz="1400" spc="-15">
                <a:latin typeface="Verdana"/>
                <a:cs typeface="Verdana"/>
              </a:rPr>
              <a:t> </a:t>
            </a:r>
            <a:r>
              <a:rPr dirty="0" sz="1400" spc="-20">
                <a:latin typeface="Verdana"/>
                <a:cs typeface="Verdana"/>
              </a:rPr>
              <a:t>semi-</a:t>
            </a:r>
            <a:r>
              <a:rPr dirty="0" sz="1400" spc="-10">
                <a:latin typeface="Verdana"/>
                <a:cs typeface="Verdana"/>
              </a:rPr>
              <a:t>colon</a:t>
            </a:r>
            <a:endParaRPr sz="1400">
              <a:latin typeface="Verdana"/>
              <a:cs typeface="Verdana"/>
            </a:endParaRPr>
          </a:p>
        </p:txBody>
      </p:sp>
      <p:grpSp>
        <p:nvGrpSpPr>
          <p:cNvPr id="41" name="object 41" descr=""/>
          <p:cNvGrpSpPr/>
          <p:nvPr/>
        </p:nvGrpSpPr>
        <p:grpSpPr>
          <a:xfrm>
            <a:off x="5848368" y="5052060"/>
            <a:ext cx="2505075" cy="1376680"/>
            <a:chOff x="5848368" y="5052060"/>
            <a:chExt cx="2505075" cy="1376680"/>
          </a:xfrm>
        </p:grpSpPr>
        <p:pic>
          <p:nvPicPr>
            <p:cNvPr id="42" name="object 4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48368" y="5052060"/>
              <a:ext cx="2504608" cy="1376643"/>
            </a:xfrm>
            <a:prstGeom prst="rect">
              <a:avLst/>
            </a:prstGeom>
          </p:spPr>
        </p:pic>
        <p:sp>
          <p:nvSpPr>
            <p:cNvPr id="43" name="object 43" descr=""/>
            <p:cNvSpPr/>
            <p:nvPr/>
          </p:nvSpPr>
          <p:spPr>
            <a:xfrm>
              <a:off x="5899168" y="5079860"/>
              <a:ext cx="2403475" cy="1275080"/>
            </a:xfrm>
            <a:custGeom>
              <a:avLst/>
              <a:gdLst/>
              <a:ahLst/>
              <a:cxnLst/>
              <a:rect l="l" t="t" r="r" b="b"/>
              <a:pathLst>
                <a:path w="2403475" h="1275079">
                  <a:moveTo>
                    <a:pt x="0" y="637521"/>
                  </a:moveTo>
                  <a:lnTo>
                    <a:pt x="1563" y="604714"/>
                  </a:lnTo>
                  <a:lnTo>
                    <a:pt x="6203" y="572338"/>
                  </a:lnTo>
                  <a:lnTo>
                    <a:pt x="24410" y="509038"/>
                  </a:lnTo>
                  <a:lnTo>
                    <a:pt x="54017" y="447942"/>
                  </a:lnTo>
                  <a:lnTo>
                    <a:pt x="94420" y="389369"/>
                  </a:lnTo>
                  <a:lnTo>
                    <a:pt x="145015" y="333641"/>
                  </a:lnTo>
                  <a:lnTo>
                    <a:pt x="173945" y="306943"/>
                  </a:lnTo>
                  <a:lnTo>
                    <a:pt x="205197" y="281077"/>
                  </a:lnTo>
                  <a:lnTo>
                    <a:pt x="238696" y="256082"/>
                  </a:lnTo>
                  <a:lnTo>
                    <a:pt x="274365" y="231998"/>
                  </a:lnTo>
                  <a:lnTo>
                    <a:pt x="312128" y="208866"/>
                  </a:lnTo>
                  <a:lnTo>
                    <a:pt x="351912" y="186725"/>
                  </a:lnTo>
                  <a:lnTo>
                    <a:pt x="393639" y="165616"/>
                  </a:lnTo>
                  <a:lnTo>
                    <a:pt x="437235" y="145578"/>
                  </a:lnTo>
                  <a:lnTo>
                    <a:pt x="482624" y="126653"/>
                  </a:lnTo>
                  <a:lnTo>
                    <a:pt x="529731" y="108878"/>
                  </a:lnTo>
                  <a:lnTo>
                    <a:pt x="578480" y="92296"/>
                  </a:lnTo>
                  <a:lnTo>
                    <a:pt x="628795" y="76945"/>
                  </a:lnTo>
                  <a:lnTo>
                    <a:pt x="680602" y="62866"/>
                  </a:lnTo>
                  <a:lnTo>
                    <a:pt x="733824" y="50099"/>
                  </a:lnTo>
                  <a:lnTo>
                    <a:pt x="788386" y="38684"/>
                  </a:lnTo>
                  <a:lnTo>
                    <a:pt x="844213" y="28661"/>
                  </a:lnTo>
                  <a:lnTo>
                    <a:pt x="901229" y="20070"/>
                  </a:lnTo>
                  <a:lnTo>
                    <a:pt x="959358" y="12952"/>
                  </a:lnTo>
                  <a:lnTo>
                    <a:pt x="1018526" y="7345"/>
                  </a:lnTo>
                  <a:lnTo>
                    <a:pt x="1078657" y="3291"/>
                  </a:lnTo>
                  <a:lnTo>
                    <a:pt x="1139674" y="829"/>
                  </a:lnTo>
                  <a:lnTo>
                    <a:pt x="1201503" y="0"/>
                  </a:lnTo>
                  <a:lnTo>
                    <a:pt x="1263333" y="829"/>
                  </a:lnTo>
                  <a:lnTo>
                    <a:pt x="1324350" y="3291"/>
                  </a:lnTo>
                  <a:lnTo>
                    <a:pt x="1384481" y="7345"/>
                  </a:lnTo>
                  <a:lnTo>
                    <a:pt x="1443648" y="12952"/>
                  </a:lnTo>
                  <a:lnTo>
                    <a:pt x="1501778" y="20070"/>
                  </a:lnTo>
                  <a:lnTo>
                    <a:pt x="1558794" y="28661"/>
                  </a:lnTo>
                  <a:lnTo>
                    <a:pt x="1614621" y="38684"/>
                  </a:lnTo>
                  <a:lnTo>
                    <a:pt x="1669183" y="50099"/>
                  </a:lnTo>
                  <a:lnTo>
                    <a:pt x="1722405" y="62866"/>
                  </a:lnTo>
                  <a:lnTo>
                    <a:pt x="1774212" y="76945"/>
                  </a:lnTo>
                  <a:lnTo>
                    <a:pt x="1824527" y="92296"/>
                  </a:lnTo>
                  <a:lnTo>
                    <a:pt x="1873276" y="108878"/>
                  </a:lnTo>
                  <a:lnTo>
                    <a:pt x="1920382" y="126653"/>
                  </a:lnTo>
                  <a:lnTo>
                    <a:pt x="1965772" y="145578"/>
                  </a:lnTo>
                  <a:lnTo>
                    <a:pt x="2009368" y="165616"/>
                  </a:lnTo>
                  <a:lnTo>
                    <a:pt x="2051095" y="186725"/>
                  </a:lnTo>
                  <a:lnTo>
                    <a:pt x="2090878" y="208866"/>
                  </a:lnTo>
                  <a:lnTo>
                    <a:pt x="2128642" y="231998"/>
                  </a:lnTo>
                  <a:lnTo>
                    <a:pt x="2164311" y="256082"/>
                  </a:lnTo>
                  <a:lnTo>
                    <a:pt x="2197809" y="281077"/>
                  </a:lnTo>
                  <a:lnTo>
                    <a:pt x="2229062" y="306943"/>
                  </a:lnTo>
                  <a:lnTo>
                    <a:pt x="2257992" y="333641"/>
                  </a:lnTo>
                  <a:lnTo>
                    <a:pt x="2284526" y="361129"/>
                  </a:lnTo>
                  <a:lnTo>
                    <a:pt x="2330100" y="418320"/>
                  </a:lnTo>
                  <a:lnTo>
                    <a:pt x="2365181" y="478195"/>
                  </a:lnTo>
                  <a:lnTo>
                    <a:pt x="2389163" y="540433"/>
                  </a:lnTo>
                  <a:lnTo>
                    <a:pt x="2401444" y="604714"/>
                  </a:lnTo>
                  <a:lnTo>
                    <a:pt x="2403007" y="637521"/>
                  </a:lnTo>
                  <a:lnTo>
                    <a:pt x="2396804" y="702704"/>
                  </a:lnTo>
                  <a:lnTo>
                    <a:pt x="2378597" y="766004"/>
                  </a:lnTo>
                  <a:lnTo>
                    <a:pt x="2348990" y="827101"/>
                  </a:lnTo>
                  <a:lnTo>
                    <a:pt x="2308587" y="885673"/>
                  </a:lnTo>
                  <a:lnTo>
                    <a:pt x="2257992" y="941402"/>
                  </a:lnTo>
                  <a:lnTo>
                    <a:pt x="2229062" y="968099"/>
                  </a:lnTo>
                  <a:lnTo>
                    <a:pt x="2197809" y="993965"/>
                  </a:lnTo>
                  <a:lnTo>
                    <a:pt x="2164311" y="1018960"/>
                  </a:lnTo>
                  <a:lnTo>
                    <a:pt x="2128642" y="1043044"/>
                  </a:lnTo>
                  <a:lnTo>
                    <a:pt x="2090878" y="1066176"/>
                  </a:lnTo>
                  <a:lnTo>
                    <a:pt x="2051095" y="1088317"/>
                  </a:lnTo>
                  <a:lnTo>
                    <a:pt x="2009368" y="1109426"/>
                  </a:lnTo>
                  <a:lnTo>
                    <a:pt x="1965772" y="1129464"/>
                  </a:lnTo>
                  <a:lnTo>
                    <a:pt x="1920382" y="1148390"/>
                  </a:lnTo>
                  <a:lnTo>
                    <a:pt x="1873276" y="1166164"/>
                  </a:lnTo>
                  <a:lnTo>
                    <a:pt x="1824527" y="1182746"/>
                  </a:lnTo>
                  <a:lnTo>
                    <a:pt x="1774212" y="1198097"/>
                  </a:lnTo>
                  <a:lnTo>
                    <a:pt x="1722405" y="1212176"/>
                  </a:lnTo>
                  <a:lnTo>
                    <a:pt x="1669183" y="1224943"/>
                  </a:lnTo>
                  <a:lnTo>
                    <a:pt x="1614621" y="1236358"/>
                  </a:lnTo>
                  <a:lnTo>
                    <a:pt x="1558794" y="1246381"/>
                  </a:lnTo>
                  <a:lnTo>
                    <a:pt x="1501778" y="1254972"/>
                  </a:lnTo>
                  <a:lnTo>
                    <a:pt x="1443648" y="1262090"/>
                  </a:lnTo>
                  <a:lnTo>
                    <a:pt x="1384481" y="1267697"/>
                  </a:lnTo>
                  <a:lnTo>
                    <a:pt x="1324350" y="1271751"/>
                  </a:lnTo>
                  <a:lnTo>
                    <a:pt x="1263333" y="1274213"/>
                  </a:lnTo>
                  <a:lnTo>
                    <a:pt x="1201503" y="1275042"/>
                  </a:lnTo>
                  <a:lnTo>
                    <a:pt x="1139674" y="1274213"/>
                  </a:lnTo>
                  <a:lnTo>
                    <a:pt x="1078657" y="1271751"/>
                  </a:lnTo>
                  <a:lnTo>
                    <a:pt x="1018526" y="1267697"/>
                  </a:lnTo>
                  <a:lnTo>
                    <a:pt x="959358" y="1262090"/>
                  </a:lnTo>
                  <a:lnTo>
                    <a:pt x="901229" y="1254972"/>
                  </a:lnTo>
                  <a:lnTo>
                    <a:pt x="844213" y="1246381"/>
                  </a:lnTo>
                  <a:lnTo>
                    <a:pt x="788386" y="1236358"/>
                  </a:lnTo>
                  <a:lnTo>
                    <a:pt x="733824" y="1224943"/>
                  </a:lnTo>
                  <a:lnTo>
                    <a:pt x="680602" y="1212176"/>
                  </a:lnTo>
                  <a:lnTo>
                    <a:pt x="628795" y="1198097"/>
                  </a:lnTo>
                  <a:lnTo>
                    <a:pt x="578480" y="1182746"/>
                  </a:lnTo>
                  <a:lnTo>
                    <a:pt x="529731" y="1166164"/>
                  </a:lnTo>
                  <a:lnTo>
                    <a:pt x="482624" y="1148390"/>
                  </a:lnTo>
                  <a:lnTo>
                    <a:pt x="437235" y="1129464"/>
                  </a:lnTo>
                  <a:lnTo>
                    <a:pt x="393639" y="1109426"/>
                  </a:lnTo>
                  <a:lnTo>
                    <a:pt x="351912" y="1088317"/>
                  </a:lnTo>
                  <a:lnTo>
                    <a:pt x="312128" y="1066176"/>
                  </a:lnTo>
                  <a:lnTo>
                    <a:pt x="274365" y="1043044"/>
                  </a:lnTo>
                  <a:lnTo>
                    <a:pt x="238696" y="1018960"/>
                  </a:lnTo>
                  <a:lnTo>
                    <a:pt x="205197" y="993965"/>
                  </a:lnTo>
                  <a:lnTo>
                    <a:pt x="173945" y="968099"/>
                  </a:lnTo>
                  <a:lnTo>
                    <a:pt x="145015" y="941402"/>
                  </a:lnTo>
                  <a:lnTo>
                    <a:pt x="118481" y="913913"/>
                  </a:lnTo>
                  <a:lnTo>
                    <a:pt x="72906" y="856722"/>
                  </a:lnTo>
                  <a:lnTo>
                    <a:pt x="37826" y="796848"/>
                  </a:lnTo>
                  <a:lnTo>
                    <a:pt x="13844" y="734609"/>
                  </a:lnTo>
                  <a:lnTo>
                    <a:pt x="1563" y="670328"/>
                  </a:lnTo>
                  <a:lnTo>
                    <a:pt x="0" y="637521"/>
                  </a:lnTo>
                  <a:close/>
                </a:path>
              </a:pathLst>
            </a:custGeom>
            <a:ln w="25399">
              <a:solidFill>
                <a:srgbClr val="4F81B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EU_Writing_Skills_2023 (1) (EC).pptx</dc:title>
  <dcterms:created xsi:type="dcterms:W3CDTF">2023-11-02T09:19:36Z</dcterms:created>
  <dcterms:modified xsi:type="dcterms:W3CDTF">2023-11-02T09:19:36Z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